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8" r:id="rId3"/>
    <p:sldId id="259" r:id="rId4"/>
    <p:sldId id="285" r:id="rId5"/>
    <p:sldId id="287" r:id="rId6"/>
    <p:sldId id="288" r:id="rId7"/>
    <p:sldId id="295" r:id="rId8"/>
    <p:sldId id="289" r:id="rId9"/>
    <p:sldId id="290" r:id="rId10"/>
    <p:sldId id="291" r:id="rId11"/>
    <p:sldId id="292" r:id="rId12"/>
    <p:sldId id="293" r:id="rId13"/>
    <p:sldId id="304" r:id="rId14"/>
    <p:sldId id="294" r:id="rId15"/>
    <p:sldId id="299" r:id="rId16"/>
    <p:sldId id="303" r:id="rId17"/>
    <p:sldId id="302" r:id="rId18"/>
    <p:sldId id="301" r:id="rId19"/>
    <p:sldId id="300" r:id="rId20"/>
    <p:sldId id="298" r:id="rId21"/>
    <p:sldId id="297" r:id="rId22"/>
    <p:sldId id="296" r:id="rId2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CC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466" autoAdjust="0"/>
  </p:normalViewPr>
  <p:slideViewPr>
    <p:cSldViewPr>
      <p:cViewPr varScale="1">
        <p:scale>
          <a:sx n="69" d="100"/>
          <a:sy n="69" d="100"/>
        </p:scale>
        <p:origin x="-148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408C7-726F-41F4-8297-6AF44C2DF03F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BBAA6-B37F-447E-899D-FDF7D1CAD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6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BBAA6-B37F-447E-899D-FDF7D1CAD11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2572-548E-4D98-A304-DA2A45008C7A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38F0-53A0-42EF-9BB1-7DBAC607D280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171D3-3261-41A5-B120-D8C5AEC0B183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0E05E-8813-41B2-9046-3ABB75AE570A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451D-A7C6-4D60-8CFF-B08F9D20AEC3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3E70A-12BF-4F76-AC3C-415531885895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7A77-EEC5-4E68-B28B-6663551DD0CA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11CC-81A4-45B0-98D0-79296FEEE97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17B5-407E-47F4-8689-55309989D0B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C904-D72D-4848-BCA6-F9CDC09F7BB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7D483-6F28-4268-8413-255C1B10557D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15608-588A-43C1-8C16-229B11B87FE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6000">
    <p:wedg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2238979"/>
            <a:ext cx="8001056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                    Проект в подготовительной группе</a:t>
            </a:r>
          </a:p>
          <a:p>
            <a:pPr algn="ctr"/>
            <a:endParaRPr lang="ru-RU" sz="4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Times New Roman" pitchFamily="18" charset="0"/>
              </a:rPr>
              <a:t>«Я работаю врачом»</a:t>
            </a:r>
          </a:p>
          <a:p>
            <a:pPr algn="ctr"/>
            <a:endParaRPr lang="ru-RU" sz="4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1538" y="404664"/>
            <a:ext cx="7316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МБДОУ д\с№49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Ивановская область, город Кинешма, ул.Щорса, д.52а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5286388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Воспитатель : Морозова Ольга Борисовна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6143668" cy="5126055"/>
          </a:xfrm>
        </p:spPr>
        <p:txBody>
          <a:bodyPr>
            <a:normAutofit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Второй этап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основной</a:t>
            </a:r>
          </a:p>
          <a:p>
            <a:pPr>
              <a:buNone/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задачи данного этапа входит реализация основных видов деятельности по направлениям проекта.</a:t>
            </a: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6143668" cy="5126055"/>
          </a:xfrm>
        </p:spPr>
        <p:txBody>
          <a:bodyPr>
            <a:normAutofit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1"/>
          <a:ext cx="9143999" cy="6955499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3120549"/>
                <a:gridCol w="4094657"/>
                <a:gridCol w="1928793"/>
              </a:tblGrid>
              <a:tr h="3787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Работа с детьми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Задачи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Материал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70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Рассматривание иллюстраций «Профессии»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Закреплять знания детей о людях различных профессиях и их деятельности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Сюжетные и предметные картинки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90966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Беседы: «О профессии врача, медсестры»;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«Кто лечит больных»,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«Что делает мама, когда я заболел»,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«Что нужно доктору для работы»</a:t>
                      </a:r>
                    </a:p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обобщить и систематизировать представления детей о профессии врача, медсестры; вызвать интерес к этим профессиям, показать значимость труда представителей этих профессий для жизни людей, подвести к осознанию необходимости серьёзной подготовки для овладения этими профессиями. Воспитывать уважение к людям-профессионалам.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Сюжетные и предметные картинки</a:t>
                      </a:r>
                    </a:p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2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НОД «Осанка зеркало души»,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«Составление описательного рассказа о том, как я занимаюсь спортом».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Формировать у детей предпосылки о  влиянии спорта на здоровье человека, развивать потребность вести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здоровый образ жизни, развивать речь.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 Иллюстрации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изображением различных видов спорта, спортивного инвентаря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6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Экскурсия на физкультурную площадку;  экскурсия в поликлинику,   в кабинет </a:t>
                      </a:r>
                      <a:r>
                        <a:rPr lang="ru-RU" sz="1300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мед.сестры</a:t>
                      </a: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детского</a:t>
                      </a:r>
                      <a:r>
                        <a:rPr lang="ru-RU" sz="13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сада, </a:t>
                      </a: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спортзал;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Расширять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активизировать знания детей, обогащать словарный запас, воспитывать уважительное отношение к профессиям взрослых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1518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Ознакомление с художественной литературой Чтение стихотворений: 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К. Чуковский «Айболит», 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Берестов «Больная кукла», 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Благинина «Больной зайка», 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П. </a:t>
                      </a:r>
                      <a:r>
                        <a:rPr lang="ru-RU" sz="1300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Шалаева</a:t>
                      </a: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«Кем мне стать»,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В.Маяковский</a:t>
                      </a:r>
                      <a:r>
                        <a:rPr lang="ru-RU" sz="13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«Кем быть»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Продолжать развивать интерес детей  к профессиям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через художественные произведения, по средствам выразительности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Книги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46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Сюжетно-ролевые</a:t>
                      </a:r>
                      <a:r>
                        <a:rPr lang="ru-RU" sz="13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игры: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«Больница»,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«Кукла Катя заболела», «Аптека».</a:t>
                      </a:r>
                    </a:p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закреплять умения детей передавать в игре трудовые действия врачей, медсестёр,</a:t>
                      </a:r>
                      <a:r>
                        <a:rPr lang="ru-RU" sz="130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фармацевтов</a:t>
                      </a:r>
                      <a:r>
                        <a:rPr lang="ru-RU" sz="13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Применять свои знания о правилах личной гигиены, охране здоровья. Учить моделировать ролевые диалоги, использовать в речи соответствующие понятия, подбирать необходимые атрибуты.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Атрибуты для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сюжетных игр, наборы доктор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6143668" cy="5126055"/>
          </a:xfrm>
        </p:spPr>
        <p:txBody>
          <a:bodyPr>
            <a:normAutofit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6895134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285984"/>
                <a:gridCol w="4786346"/>
                <a:gridCol w="2071670"/>
              </a:tblGrid>
              <a:tr h="50282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Работа с детьми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Задачи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Материал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973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Лепка «</a:t>
                      </a:r>
                      <a:r>
                        <a:rPr lang="ru-RU" sz="1350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Витаминки</a:t>
                      </a: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50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учить детей передавать форму и характерные особенности медицинских атрибутов, препаратов, необходимых для работы врача. Использовать все знакомые приёмы лепки. Закрепить знания детей о здоровом образе жизни, пользе витаминов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Материал для лепки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45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Рисование « Доктор Айболит</a:t>
                      </a:r>
                      <a:r>
                        <a:rPr lang="ru-RU" sz="1350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учить детей в рисунке передавать представления о труде взрослых, изображать людей в характерной профессиональной одежде, в трудовой обстановке, с необходимыми атрибутами. Учить располагать изображение по всему листу бумаги. Развивать творчество, эстетическое восприятие.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Материал для рисования, иллюстрации к сказке «Айболит» К Чуковского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60245"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Конструирование «Поликлиника», «Аптеки»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упражнять в сооружении различных зданий из строительного материала и конструкторов в зависимости от их назначения. Конструировать по схемам, рисункам, по замыслу. Закрепить представления детей о геометрических фигурах и формах. Развивать воображение, творчество, способность к нестандартным решениям.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/>
                        <a:t> </a:t>
                      </a:r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строительный материал, конструкторы, схемы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4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Аппликация «Полезные овощи и фрукты»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50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закрепить умение вырезывать симметричные предметы круглой и овальной формы из бумаги, сложенной вдвое. Закрепить знания о пользе овощей и фруктов для здоровья человека. Воспитывать художественный вкус.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Наборы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аппликации, муляжи овощей и фруктов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22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Музыкальная деятельность Слушание: П. Чайковский «Болезнь куклы»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Продолжать приобщать к музыкальной культуре, различать тональность произведений, вызвать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эмоциональный отклик у детей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Музыкальный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проигрыватель, кукла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6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Дид.игра</a:t>
                      </a: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«Кому что?»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50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учить детей использовать свои знания о профессиональной деятельности различных специалистов, о назначении предметов обихода, инструментов. Развивать логическое мышление, связную речь.</a:t>
                      </a:r>
                    </a:p>
                    <a:p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Картинки с изображением 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предметов  и атрибутов для разных профессий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6143668" cy="5126055"/>
          </a:xfrm>
        </p:spPr>
        <p:txBody>
          <a:bodyPr>
            <a:normAutofit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730197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143108"/>
                <a:gridCol w="4586900"/>
                <a:gridCol w="2413992"/>
              </a:tblGrid>
              <a:tr h="428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Работа с детьми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Задачи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Материал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4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НОД: «Внутренние органы человека»,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продолжать формировать у детей элементарные представления об организме человека, о внутренних органах и их значении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 плакат</a:t>
                      </a:r>
                      <a:r>
                        <a:rPr lang="ru-RU" sz="13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«Мой организм»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391"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«Здоровье и болезнь»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уточнить представления о здоровье, о его составляющих. Формирование </a:t>
                      </a:r>
                      <a:r>
                        <a:rPr lang="ru-RU" sz="1350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здоровьесберегающихкомпетенций</a:t>
                      </a:r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знание и применение правил поведения в экстренных ситуациях; позитивное отношение к своему здоровью; владение способностями физического самосовершенствования; знание и соблюдение правил личной гигиены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иллюстрации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21"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 «Чистюля»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формировать культурно-гигиенические навыки, учить следить за чистотой своего тела, формировать привычку самостоятельно по мере необходимости выполнять гигиенические процедуры(мыть руки, чистить зубы 2 раза в день, полоскать рот после еды, умываться.) Воспитывать осознанное отношение к своему здоровью, внешнему виду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Иллюстрации, предметы личной гигиены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13"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«Что необходимо для здоровья»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формировать у детей представление о значении для здоровья человека продуктах(овощах и фруктах),физических упражнений и прогулки, организации двигательной подвижности и теплового режима, о необходимости соблюдения санитарно-гигиенических правил. Познакомить с приготовлением салатов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Сюжетные картинки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7040"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«Режим дня»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акцентировать внимание детей на ощущение дискомфорта, который мы испытываем в случае нарушения режима дня. Показать значимость соблюдения режима дня для правильной работы организма. Формировать осознанное стремление быть здоровым и бодрым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350" dirty="0" smtClean="0">
                          <a:latin typeface="Times New Roman" pitchFamily="18" charset="0"/>
                          <a:cs typeface="Times New Roman" pitchFamily="18" charset="0"/>
                        </a:rPr>
                        <a:t>Схемы,  дидактическая игра «Всему свое время»</a:t>
                      </a:r>
                      <a:endParaRPr lang="ru-RU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6143668" cy="5126055"/>
          </a:xfrm>
        </p:spPr>
        <p:txBody>
          <a:bodyPr>
            <a:normAutofit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6732691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9144000"/>
              </a:tblGrid>
              <a:tr h="5386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Взаимодействие</a:t>
                      </a: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 родителями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14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Оформление информационного стенда: «Организация сюжетно-ролевой игры»</a:t>
                      </a:r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Фотовыставка «В гостях у доктора Айболита»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Привлечение родителей к изготовлению атрибутов, костюмов для сюжетно-ролевой игры «Больница»</a:t>
                      </a:r>
                    </a:p>
                  </a:txBody>
                  <a:tcPr/>
                </a:tc>
              </a:tr>
              <a:tr h="349574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«День открытых дверей», «День здоровья», «День физкультурника»;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на лучший семейный рисунок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«Мы любим спорт»;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Досуг «Папа, мама, я – спортивная семья»,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«Веселые старты»;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383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Фотогазета из семейных архивов «Я и спорт»;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3551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Консультации: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«Наш домашний стадион»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«Формируем правильную осанку»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«Значение режима в воспитании детей»,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«Больше внимания осанке детей»;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Круглый стол «Физическое развитие ребенка в семье и дома»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35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«Уход за телом ребенка»,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«Какую обувь носить»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«Солнце - друг или враг»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tin2-xt.com/data_images/56a494a1a4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Экскурсия в поликлинику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«На приеме у врача»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endParaRPr lang="ru-RU" sz="2000" dirty="0" smtClean="0"/>
          </a:p>
          <a:p>
            <a:endParaRPr lang="ru-RU" dirty="0"/>
          </a:p>
        </p:txBody>
      </p:sp>
      <p:pic>
        <p:nvPicPr>
          <p:cNvPr id="66562" name="Picture 2" descr="C:\Documents and Settings\Admin\Рабочий стол\моб\IMG_20160422_1703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571744"/>
            <a:ext cx="2286016" cy="35660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6563" name="Picture 3" descr="C:\Documents and Settings\Admin\Рабочий стол\моб\IMG_20160422_17014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571744"/>
            <a:ext cx="3143272" cy="371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tin2-xt.com/data_images/56a494a1a4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процедурном кабинете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dirty="0"/>
          </a:p>
        </p:txBody>
      </p:sp>
      <p:pic>
        <p:nvPicPr>
          <p:cNvPr id="67586" name="Picture 2" descr="C:\Documents and Settings\Admin\Рабочий стол\моб\IMG_20160422_1707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714488"/>
            <a:ext cx="6572296" cy="4552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tin2-xt.com/data_images/56a494a1a4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Экскурсия в аптеку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dirty="0"/>
          </a:p>
        </p:txBody>
      </p:sp>
      <p:pic>
        <p:nvPicPr>
          <p:cNvPr id="68610" name="Picture 2" descr="C:\Documents and Settings\Admin\Рабочий стол\моб\IMG_20160422_1708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2143116"/>
            <a:ext cx="5381663" cy="4036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tin2-xt.com/data_images/56a494a1a4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Сюжетно-ролевая игра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«На приеме у врачей»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dirty="0"/>
          </a:p>
        </p:txBody>
      </p:sp>
      <p:pic>
        <p:nvPicPr>
          <p:cNvPr id="69634" name="Picture 2" descr="C:\Documents and Settings\Admin\Рабочий стол\моб\IMAG18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785926"/>
            <a:ext cx="4295441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9635" name="Picture 3" descr="C:\Documents and Settings\Admin\Рабочий стол\моб\IMAG189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357562"/>
            <a:ext cx="4582172" cy="3000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tin2-xt.com/data_images/56a494a1a4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НОД лепка 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Витаминки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dirty="0"/>
          </a:p>
        </p:txBody>
      </p:sp>
      <p:pic>
        <p:nvPicPr>
          <p:cNvPr id="70658" name="Picture 2" descr="C:\Documents and Settings\Admin\Рабочий стол\моб\IMAG18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857363"/>
            <a:ext cx="2744917" cy="437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0659" name="Picture 3" descr="C:\Documents and Settings\Admin\Рабочий стол\моб\IMAG189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000240"/>
            <a:ext cx="2697178" cy="4286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00100" y="1428736"/>
            <a:ext cx="728667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91919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785794"/>
            <a:ext cx="58578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Обусловлена тем, что он позволяет максимально обогатить знания и представления дошкольников о труде сотрудников детского сада.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 человека является необходимым условием реализации всех заложенных в человеке возможностей, основа основ достижения любых успехов. Забота о своём здоровье позволяет жить полноценной во всех отношениях жизнью.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 — это не только отсутствие болезней или физических дефектов. Это состояние полного душевного и социального благополучия. Здоровье — это радостное отношение к трудностям.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Задача раннего формирования культуры здоровья актуальна, своевременна и достаточна сложна. Как укрепить и сохранить здоровье наших детей? Каким образом способствовать формированию физической культуры ребенка? Как привить навыки здорового образа жизни? Когда это надо начинать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  <a:endParaRPr lang="ru-RU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285728"/>
            <a:ext cx="6143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 </a:t>
            </a: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tin2-xt.com/data_images/56a494a1a4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НОД аппликация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«Полезные овощи и фрукты»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dirty="0"/>
          </a:p>
        </p:txBody>
      </p:sp>
      <p:pic>
        <p:nvPicPr>
          <p:cNvPr id="71683" name="Picture 3" descr="C:\Documents and Settings\Admin\Рабочий стол\моб\IMAG18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43050"/>
            <a:ext cx="4197515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685" name="Picture 5" descr="C:\Documents and Settings\Admin\Рабочий стол\моб\IMAG189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35403" y="3643314"/>
            <a:ext cx="5308597" cy="2986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tin2-xt.com/data_images/56a494a1a4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НОД рисование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«Доктор Айболит»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dirty="0"/>
          </a:p>
        </p:txBody>
      </p:sp>
      <p:pic>
        <p:nvPicPr>
          <p:cNvPr id="72706" name="Picture 2" descr="C:\Documents and Settings\Admin\Рабочий стол\моб\IMAG19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1928802"/>
            <a:ext cx="4394201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Documents and Settings\Admin\Рабочий стол\моб\IMAG1872.jpg"/>
          <p:cNvPicPr>
            <a:picLocks noChangeAspect="1" noChangeArrowheads="1"/>
          </p:cNvPicPr>
          <p:nvPr/>
        </p:nvPicPr>
        <p:blipFill>
          <a:blip r:embed="rId5"/>
          <a:srcRect l="21144" t="-15109"/>
          <a:stretch>
            <a:fillRect/>
          </a:stretch>
        </p:blipFill>
        <p:spPr bwMode="auto">
          <a:xfrm>
            <a:off x="857224" y="1428736"/>
            <a:ext cx="3197088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endParaRPr lang="ru-RU" sz="5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5572164" cy="5126055"/>
          </a:xfrm>
        </p:spPr>
        <p:txBody>
          <a:bodyPr>
            <a:normAutofit fontScale="55000" lnSpcReduction="20000"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Дошкольный возраст является решающим в формировании фундамента физического и психического здоровья. Ведь именно до семи лет идет интенсивное развитие органов и становление функциональных систем организма, закладываются основные черты личности, формируется характер. Важно на этом этапе сформировать у детей базу знаний и практических навыков здорового образа жизни, осознанную потребность в систематических занятиях физической культурой и спортом.</a:t>
            </a:r>
            <a:endParaRPr lang="ru-RU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А кто поможет нам и детям в сбережении нашего здоровья? МЕДСЕСТРА, ВРАЧ, ДОКТОР!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Таким образом, реализация проекта предполагает закрепление представлений дошкольников о профессиях сотрудников детского сада, развитие познавательных и творческих способностей, формирование интереса к труду взрослых и чувства ответственности при выполнении трудовых поручений.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9"/>
            <a:ext cx="5572164" cy="221457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Формировать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интерес к профессии врач посредством ознакомления дошкольников с трудом сотрудников детского сада. Сохранять и укреплять здоровье детей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4612" y="142852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5715040" cy="5126055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Обогатить представления детей о профессии врача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Воспитывать чувство уважения к труду взрослых, желание оказывать помощь;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Обогащать словарный запас посредством ознакомления детей с предметами, необходимыми в работе врача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Создавать условия для закрепления представлений о трудовых действиях, совершаемых взрослыми, о результатах труда, об оборудовании.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Формировать понимание необходимости заботиться о своем здоровье, беречь его, учиться быть здоровыми и вести здоровый образ жизни.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Повышать грамотность родителей в вопросах воспитания и укрепления здоровья дошкольников.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Прогнозирующий результат: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Получение знаний о профессии врача;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Формирование бережного отношения к труду сотрудников детского сада;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Дети знают что представляет профессия врача и чем он занимается, что ему нужно для работы.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Постепенное снижение уровня заболеваемости детей дошкольного возраста; становление и проявление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компетенции; укрепление здоровья детей.</a:t>
            </a:r>
          </a:p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6050" y="214290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5715040" cy="5126055"/>
          </a:xfrm>
        </p:spPr>
        <p:txBody>
          <a:bodyPr>
            <a:normAutofit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дошкольного возраста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лет, воспитатели,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Сроки реализации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недели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групповой, познавательный</a:t>
            </a:r>
          </a:p>
          <a:p>
            <a:endParaRPr lang="ru-RU" dirty="0"/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5715040" cy="5126055"/>
          </a:xfrm>
        </p:spPr>
        <p:txBody>
          <a:bodyPr>
            <a:normAutofit fontScale="77500" lnSpcReduction="20000"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У детей  расширятся знания о  </a:t>
            </a:r>
            <a:r>
              <a:rPr lang="ru-RU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профессии </a:t>
            </a: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врача, чем он занимается, что ему нужно для работы, какие профессии врача существуют; </a:t>
            </a:r>
          </a:p>
          <a:p>
            <a:pPr>
              <a:buNone/>
            </a:pP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Умение детей воспроизводить в игре полученные знания и умения.</a:t>
            </a:r>
          </a:p>
          <a:p>
            <a:pPr>
              <a:buNone/>
            </a:pPr>
            <a:r>
              <a:rPr lang="ru-RU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Формирование коммуникативных навыков, умение детей играть, объединятся в  игре.</a:t>
            </a:r>
          </a:p>
          <a:p>
            <a:pPr>
              <a:buNone/>
            </a:pP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проявят </a:t>
            </a:r>
            <a:r>
              <a:rPr lang="ru-RU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интерес к образовательному процессу, развитию творчества, знаний и умений ребёнка, активно </a:t>
            </a: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участвовать </a:t>
            </a:r>
            <a:r>
              <a:rPr lang="ru-RU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жизни группы</a:t>
            </a:r>
          </a:p>
          <a:p>
            <a:pPr>
              <a:buNone/>
            </a:pP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Снижение заболеваемости </a:t>
            </a:r>
            <a:r>
              <a:rPr lang="ru-RU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детей дошкольного </a:t>
            </a:r>
            <a:r>
              <a:rPr lang="ru-RU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возраста</a:t>
            </a:r>
            <a:endParaRPr lang="ru-RU" sz="29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85728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Планируемый результат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6500826" cy="5126055"/>
          </a:xfrm>
        </p:spPr>
        <p:txBody>
          <a:bodyPr>
            <a:normAutofit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Первый этап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подготовительный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Второй этап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основной</a:t>
            </a:r>
          </a:p>
          <a:p>
            <a:pPr>
              <a:buNone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Третий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заключительный 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285728"/>
            <a:ext cx="6215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2.podelise.ru/tw_files2/urls_746/14/d-13355/13355_html_109fe7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643174" y="1000108"/>
            <a:ext cx="6143668" cy="5126055"/>
          </a:xfrm>
        </p:spPr>
        <p:txBody>
          <a:bodyPr>
            <a:normAutofit fontScale="92500" lnSpcReduction="10000"/>
          </a:bodyPr>
          <a:lstStyle/>
          <a:p>
            <a:pPr lvl="0" eaLnBrk="0" hangingPunct="0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Первый этап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подготовительный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ходе данного этапа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проводится предварительная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работа: определение целей и задач проекта, сбор материала, необходимого для реализации цели проекта, прогнозирование результата, разработка конспектов занятий по ознакомлению детей с профессией, оформление тематического уголка для сюжетно-ролевых игр, изготовление дидактических игр и пособий.</a:t>
            </a:r>
          </a:p>
          <a:p>
            <a:pPr>
              <a:buNone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1429</TotalTime>
  <Words>1562</Words>
  <Application>Microsoft Office PowerPoint</Application>
  <PresentationFormat>Экран (4:3)</PresentationFormat>
  <Paragraphs>162</Paragraphs>
  <Slides>22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Экскурсия в поликлинику  «На приеме у врача» </vt:lpstr>
      <vt:lpstr> В процедурном кабинете</vt:lpstr>
      <vt:lpstr> Экскурсия в аптеку</vt:lpstr>
      <vt:lpstr>   Сюжетно-ролевая игра «На приеме у врачей»</vt:lpstr>
      <vt:lpstr>  НОД лепка  «Витаминки»</vt:lpstr>
      <vt:lpstr>  НОД аппликация «Полезные овощи и фрукты»</vt:lpstr>
      <vt:lpstr>  НОД рисование «Доктор Айболит»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admin</cp:lastModifiedBy>
  <cp:revision>187</cp:revision>
  <dcterms:created xsi:type="dcterms:W3CDTF">2010-05-23T14:28:12Z</dcterms:created>
  <dcterms:modified xsi:type="dcterms:W3CDTF">2016-06-07T16:57:54Z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93004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