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83" r:id="rId4"/>
    <p:sldId id="284" r:id="rId5"/>
    <p:sldId id="285" r:id="rId6"/>
    <p:sldId id="286" r:id="rId7"/>
    <p:sldId id="287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B91"/>
    <a:srgbClr val="BD0364"/>
    <a:srgbClr val="009242"/>
    <a:srgbClr val="D6A300"/>
    <a:srgbClr val="FFD85B"/>
    <a:srgbClr val="F9D087"/>
    <a:srgbClr val="EA8B00"/>
    <a:srgbClr val="E2005B"/>
    <a:srgbClr val="FF0066"/>
    <a:srgbClr val="5C0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>
        <p:scale>
          <a:sx n="94" d="100"/>
          <a:sy n="94" d="100"/>
        </p:scale>
        <p:origin x="-90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7ED2D-6BAE-4147-94F2-AEDD4EA975D7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3AEF6-2748-4E43-BFE1-7D6F12C49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150" y="118200"/>
            <a:ext cx="9096026" cy="187064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 smtClean="0">
                <a:ln/>
                <a:solidFill>
                  <a:srgbClr val="FF6D09"/>
                </a:solidFill>
              </a:rPr>
              <a:t>Руководители </a:t>
            </a:r>
            <a:br>
              <a:rPr lang="ru-RU" sz="5400" b="1" dirty="0" smtClean="0">
                <a:ln/>
                <a:solidFill>
                  <a:srgbClr val="FF6D09"/>
                </a:solidFill>
              </a:rPr>
            </a:br>
            <a:r>
              <a:rPr lang="ru-RU" sz="5400" b="1" dirty="0" smtClean="0">
                <a:ln/>
                <a:solidFill>
                  <a:srgbClr val="FF6D09"/>
                </a:solidFill>
              </a:rPr>
              <a:t>детского сада №34</a:t>
            </a:r>
            <a:endParaRPr lang="ru-RU" sz="5400" b="1" dirty="0">
              <a:ln/>
              <a:solidFill>
                <a:srgbClr val="FF6D09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-36512" y="5301208"/>
            <a:ext cx="9144000" cy="1224136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800" b="1" dirty="0"/>
              <a:t>имеющиеся сведения начинаются с 1989 года</a:t>
            </a:r>
            <a:endParaRPr lang="uk-UA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pic>
        <p:nvPicPr>
          <p:cNvPr id="1026" name="Picture 2" descr="https://s3.eu-north-1.amazonaws.com/edu-sites.ru/kindetsad34_521/fm/%D0%A4%D0%BE%D1%82%D0%BE%20%D0%B4%D0%BB%D1%8F%20%D0%BD%D0%BE%D0%B2%D0%BE%D1%81%D1%82%D0%B5%D0%B9/%D1%81%D0%B0%D0%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915517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До 1989 года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Филиппова </a:t>
            </a:r>
            <a:r>
              <a:rPr lang="ru-RU" b="1" dirty="0">
                <a:solidFill>
                  <a:srgbClr val="C00000"/>
                </a:solidFill>
              </a:rPr>
              <a:t>Галина Ивановна</a:t>
            </a:r>
          </a:p>
        </p:txBody>
      </p:sp>
      <p:pic>
        <p:nvPicPr>
          <p:cNvPr id="2050" name="Picture 2" descr="C:\Users\1\Desktop\Летопись сада\Люди и события\Филлипова 001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8241">
            <a:off x="502867" y="2026887"/>
            <a:ext cx="2209306" cy="216002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Летопись сада\Люди и события\Филлипова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691" y="1484784"/>
            <a:ext cx="5559425" cy="393858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2744" y="5391958"/>
            <a:ext cx="7402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      (верхний ряд, третья слева</a:t>
            </a:r>
          </a:p>
          <a:p>
            <a:r>
              <a:rPr lang="ru-RU" sz="2800" dirty="0" smtClean="0"/>
              <a:t>            - </a:t>
            </a:r>
            <a:r>
              <a:rPr lang="ru-RU" sz="2000" i="1" dirty="0" smtClean="0"/>
              <a:t>фотография взята из архива детского сада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246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6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</a:t>
            </a:r>
            <a:r>
              <a:rPr lang="ru-RU" dirty="0" smtClean="0"/>
              <a:t> </a:t>
            </a:r>
            <a:r>
              <a:rPr lang="ru-RU" dirty="0"/>
              <a:t>1989 </a:t>
            </a:r>
            <a:r>
              <a:rPr lang="ru-RU" dirty="0" smtClean="0"/>
              <a:t>по 1995 год </a:t>
            </a:r>
            <a:br>
              <a:rPr lang="ru-RU" dirty="0" smtClean="0"/>
            </a:br>
            <a:r>
              <a:rPr lang="ru-RU" b="1" dirty="0" err="1" smtClean="0">
                <a:solidFill>
                  <a:srgbClr val="C00000"/>
                </a:solidFill>
              </a:rPr>
              <a:t>Андреечева</a:t>
            </a:r>
            <a:r>
              <a:rPr lang="ru-RU" b="1" dirty="0" smtClean="0">
                <a:solidFill>
                  <a:srgbClr val="C00000"/>
                </a:solidFill>
              </a:rPr>
              <a:t> Светлана </a:t>
            </a:r>
            <a:r>
              <a:rPr lang="ru-RU" b="1" dirty="0" smtClean="0">
                <a:solidFill>
                  <a:srgbClr val="C00000"/>
                </a:solidFill>
              </a:rPr>
              <a:t>Александровна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700" dirty="0">
                <a:solidFill>
                  <a:srgbClr val="002060"/>
                </a:solidFill>
              </a:rPr>
              <a:t>(в настоящее время заведующий МБДОУ детский сад </a:t>
            </a:r>
            <a:r>
              <a:rPr lang="ru-RU" sz="2700" dirty="0" smtClean="0">
                <a:solidFill>
                  <a:srgbClr val="002060"/>
                </a:solidFill>
              </a:rPr>
              <a:t>№</a:t>
            </a:r>
            <a:r>
              <a:rPr lang="ru-RU" sz="2700" dirty="0">
                <a:solidFill>
                  <a:srgbClr val="002060"/>
                </a:solidFill>
              </a:rPr>
              <a:t>7</a:t>
            </a:r>
            <a:r>
              <a:rPr lang="ru-RU" sz="2700" dirty="0" smtClean="0">
                <a:solidFill>
                  <a:srgbClr val="002060"/>
                </a:solidFill>
              </a:rPr>
              <a:t>)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1\Desktop\Летопись сада\Люди и события\Андреече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8" y="2204864"/>
            <a:ext cx="5184576" cy="342012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7488" y="5870138"/>
            <a:ext cx="8114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</a:t>
            </a:r>
            <a:r>
              <a:rPr lang="ru-RU" sz="2000" i="1" dirty="0" smtClean="0"/>
              <a:t>фотография заимствована </a:t>
            </a:r>
            <a:r>
              <a:rPr lang="ru-RU" sz="2000" i="1" dirty="0"/>
              <a:t>из общедоступных ресурсов интернета</a:t>
            </a:r>
            <a:r>
              <a:rPr lang="ru-RU" sz="2000" i="1" dirty="0" smtClean="0"/>
              <a:t> 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89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6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</a:t>
            </a:r>
            <a:r>
              <a:rPr lang="ru-RU" dirty="0" smtClean="0"/>
              <a:t> 1995 по 2017 год </a:t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Кравченко Татьяна Витальевна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29428" y="6023095"/>
            <a:ext cx="48463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(</a:t>
            </a:r>
            <a:r>
              <a:rPr lang="ru-RU" sz="2000" i="1" dirty="0" smtClean="0"/>
              <a:t>фотография заимствована </a:t>
            </a:r>
            <a:br>
              <a:rPr lang="ru-RU" sz="2000" i="1" dirty="0" smtClean="0"/>
            </a:br>
            <a:r>
              <a:rPr lang="ru-RU" sz="2000" i="1" dirty="0" smtClean="0"/>
              <a:t>из </a:t>
            </a:r>
            <a:r>
              <a:rPr lang="ru-RU" sz="2000" i="1" dirty="0"/>
              <a:t>общедоступных ресурсов </a:t>
            </a:r>
            <a:r>
              <a:rPr lang="ru-RU" sz="2000" i="1" dirty="0" smtClean="0"/>
              <a:t>интернета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098" name="Picture 2" descr="C:\Users\1\Desktop\Проект сады\фото без даты\4611vec5a4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607">
            <a:off x="5668454" y="2012095"/>
            <a:ext cx="2910957" cy="392194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21341860">
            <a:off x="322297" y="5252362"/>
            <a:ext cx="44886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(</a:t>
            </a:r>
            <a:r>
              <a:rPr lang="ru-RU" sz="2000" dirty="0" smtClean="0"/>
              <a:t>верхний ряд, пятая слева</a:t>
            </a:r>
          </a:p>
          <a:p>
            <a:pPr algn="ctr"/>
            <a:r>
              <a:rPr lang="ru-RU" sz="2000" i="1" dirty="0" smtClean="0"/>
              <a:t>- фотография предоставлена </a:t>
            </a:r>
            <a:br>
              <a:rPr lang="ru-RU" sz="2000" i="1" dirty="0" smtClean="0"/>
            </a:br>
            <a:r>
              <a:rPr lang="ru-RU" sz="2000" i="1" dirty="0" smtClean="0"/>
              <a:t>поваром детского сада</a:t>
            </a:r>
            <a:r>
              <a:rPr lang="ru-RU" i="1" dirty="0"/>
              <a:t> Улановой С.С. 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100" name="Picture 4" descr="C:\Users\1\Desktop\Летопись сада\Люди и события\2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3661">
            <a:off x="348627" y="1900732"/>
            <a:ext cx="4871168" cy="338390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74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07" y="265875"/>
            <a:ext cx="9144000" cy="2088232"/>
          </a:xfrm>
        </p:spPr>
        <p:txBody>
          <a:bodyPr>
            <a:normAutofit/>
          </a:bodyPr>
          <a:lstStyle/>
          <a:p>
            <a:r>
              <a:rPr lang="ru-RU" dirty="0"/>
              <a:t>С</a:t>
            </a:r>
            <a:r>
              <a:rPr lang="ru-RU" dirty="0" smtClean="0"/>
              <a:t> 2017 по 2019 год </a:t>
            </a:r>
            <a:br>
              <a:rPr lang="ru-RU" dirty="0" smtClean="0"/>
            </a:br>
            <a:r>
              <a:rPr lang="ru-RU" b="1" dirty="0" err="1" smtClean="0">
                <a:solidFill>
                  <a:srgbClr val="C00000"/>
                </a:solidFill>
              </a:rPr>
              <a:t>Тугунова</a:t>
            </a:r>
            <a:r>
              <a:rPr lang="ru-RU" b="1" dirty="0" smtClean="0">
                <a:solidFill>
                  <a:srgbClr val="C00000"/>
                </a:solidFill>
              </a:rPr>
              <a:t> Ольга Владимировна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1000" b="1" dirty="0" smtClean="0">
                <a:solidFill>
                  <a:srgbClr val="C00000"/>
                </a:solidFill>
              </a:rPr>
              <a:t/>
            </a:r>
            <a:br>
              <a:rPr lang="ru-RU" sz="1000" b="1" dirty="0" smtClean="0">
                <a:solidFill>
                  <a:srgbClr val="C0000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(в настоящее время заведующий МБДОУ детский сад №25)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799" y="5848681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(</a:t>
            </a:r>
            <a:r>
              <a:rPr lang="ru-RU" sz="2000" i="1" dirty="0" smtClean="0"/>
              <a:t>фотографии заимствованы из общедоступных</a:t>
            </a:r>
            <a:r>
              <a:rPr lang="ru-RU" sz="2000" i="1" dirty="0"/>
              <a:t> ресурсов </a:t>
            </a:r>
            <a:r>
              <a:rPr lang="ru-RU" sz="2000" i="1" dirty="0" smtClean="0"/>
              <a:t>интернета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pic>
        <p:nvPicPr>
          <p:cNvPr id="5122" name="Picture 2" descr="https://168.ru/files/news/full/2815602674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77">
            <a:off x="5069233" y="2941226"/>
            <a:ext cx="3440155" cy="258011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Летопись сада\Люди и события\2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5949">
            <a:off x="263831" y="2617469"/>
            <a:ext cx="4656412" cy="3102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13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728192"/>
          </a:xfrm>
        </p:spPr>
        <p:txBody>
          <a:bodyPr>
            <a:normAutofit fontScale="90000"/>
          </a:bodyPr>
          <a:lstStyle/>
          <a:p>
            <a:r>
              <a:rPr lang="ru-RU" dirty="0"/>
              <a:t>С</a:t>
            </a:r>
            <a:r>
              <a:rPr lang="ru-RU" dirty="0" smtClean="0"/>
              <a:t> 2019 года по настоящее время</a:t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Шишкина Светлана Васильевна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(с 2005 по 2019 год заведующий МБДОУ д</a:t>
            </a:r>
            <a:r>
              <a:rPr lang="en-US" sz="2700" dirty="0" smtClean="0">
                <a:solidFill>
                  <a:srgbClr val="002060"/>
                </a:solidFill>
              </a:rPr>
              <a:t>/</a:t>
            </a:r>
            <a:r>
              <a:rPr lang="ru-RU" sz="2700" dirty="0" smtClean="0">
                <a:solidFill>
                  <a:srgbClr val="002060"/>
                </a:solidFill>
              </a:rPr>
              <a:t>с №8)</a:t>
            </a: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1\Desktop\учебный год 22-23\Шишкина Светлана Васильевн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5681">
            <a:off x="667257" y="2316025"/>
            <a:ext cx="2925928" cy="404299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Летопись сада\Люди и события\руководители\88Slhke8TR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214">
            <a:off x="3820685" y="2569276"/>
            <a:ext cx="4704523" cy="352839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5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3678</TotalTime>
  <Words>69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Специальное оформление</vt:lpstr>
      <vt:lpstr>имеющиеся сведения начинаются с 1989 года</vt:lpstr>
      <vt:lpstr>До 1989 года  Филиппова Галина Ивановна</vt:lpstr>
      <vt:lpstr>С 1989 по 1995 год  Андреечева Светлана Александровна (в настоящее время заведующий МБДОУ детский сад №7)</vt:lpstr>
      <vt:lpstr>С 1995 по 2017 год  Кравченко Татьяна Витальевна</vt:lpstr>
      <vt:lpstr>С 2017 по 2019 год  Тугунова Ольга Владимировна  (в настоящее время заведующий МБДОУ детский сад №25)</vt:lpstr>
      <vt:lpstr>С 2019 года по настоящее время Шишкина Светлана Васильевна   (с 2005 по 2019 год заведующий МБДОУ д/с №8)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1</cp:lastModifiedBy>
  <cp:revision>218</cp:revision>
  <dcterms:created xsi:type="dcterms:W3CDTF">2009-01-08T12:15:48Z</dcterms:created>
  <dcterms:modified xsi:type="dcterms:W3CDTF">2023-03-31T09:14:34Z</dcterms:modified>
</cp:coreProperties>
</file>