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92" r:id="rId4"/>
    <p:sldId id="293" r:id="rId5"/>
    <p:sldId id="294" r:id="rId6"/>
    <p:sldId id="297" r:id="rId7"/>
    <p:sldId id="295" r:id="rId8"/>
    <p:sldId id="296" r:id="rId9"/>
    <p:sldId id="298" r:id="rId10"/>
    <p:sldId id="299" r:id="rId11"/>
    <p:sldId id="300" r:id="rId12"/>
    <p:sldId id="290" r:id="rId13"/>
    <p:sldId id="291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2B91"/>
    <a:srgbClr val="BD0364"/>
    <a:srgbClr val="009242"/>
    <a:srgbClr val="D6A300"/>
    <a:srgbClr val="FFD85B"/>
    <a:srgbClr val="F9D087"/>
    <a:srgbClr val="EA8B00"/>
    <a:srgbClr val="E2005B"/>
    <a:srgbClr val="FF0066"/>
    <a:srgbClr val="5C0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>
        <p:scale>
          <a:sx n="94" d="100"/>
          <a:sy n="94" d="100"/>
        </p:scale>
        <p:origin x="-90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7ED2D-6BAE-4147-94F2-AEDD4EA975D7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3AEF6-2748-4E43-BFE1-7D6F12C490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6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6" y="404664"/>
            <a:ext cx="9096026" cy="140961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ln/>
                <a:solidFill>
                  <a:srgbClr val="0070C0"/>
                </a:solidFill>
              </a:rPr>
              <a:t>Публикации </a:t>
            </a:r>
            <a:r>
              <a:rPr lang="ru-RU" sz="4000" b="1" dirty="0" smtClean="0">
                <a:ln/>
                <a:solidFill>
                  <a:srgbClr val="0070C0"/>
                </a:solidFill>
              </a:rPr>
              <a:t>и отзывы в </a:t>
            </a:r>
            <a:r>
              <a:rPr lang="ru-RU" sz="4000" b="1" dirty="0" smtClean="0">
                <a:ln/>
                <a:solidFill>
                  <a:srgbClr val="0070C0"/>
                </a:solidFill>
              </a:rPr>
              <a:t>СМИ</a:t>
            </a:r>
            <a:br>
              <a:rPr lang="ru-RU" sz="4000" b="1" dirty="0" smtClean="0">
                <a:ln/>
                <a:solidFill>
                  <a:srgbClr val="0070C0"/>
                </a:solidFill>
              </a:rPr>
            </a:br>
            <a:r>
              <a:rPr lang="ru-RU" sz="4000" b="1" dirty="0" smtClean="0">
                <a:ln/>
                <a:solidFill>
                  <a:srgbClr val="0070C0"/>
                </a:solidFill>
              </a:rPr>
              <a:t>о </a:t>
            </a:r>
            <a:r>
              <a:rPr lang="ru-RU" sz="4000" b="1" dirty="0" smtClean="0">
                <a:ln/>
                <a:solidFill>
                  <a:srgbClr val="0070C0"/>
                </a:solidFill>
              </a:rPr>
              <a:t>МБДОУ детский сад </a:t>
            </a:r>
            <a:r>
              <a:rPr lang="ru-RU" sz="4000" b="1" dirty="0" smtClean="0">
                <a:ln/>
                <a:solidFill>
                  <a:srgbClr val="0070C0"/>
                </a:solidFill>
              </a:rPr>
              <a:t>№34</a:t>
            </a:r>
            <a:endParaRPr lang="ru-RU" sz="4000" b="1" dirty="0">
              <a:ln/>
              <a:solidFill>
                <a:srgbClr val="0070C0"/>
              </a:solidFill>
            </a:endParaRPr>
          </a:p>
        </p:txBody>
      </p:sp>
      <p:pic>
        <p:nvPicPr>
          <p:cNvPr id="2050" name="Picture 2" descr="C:\Users\1\Desktop\новый сайт\новости\23 год\Тарасова М.С. 8 марта 07.03\cOUanbPnI_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2713">
            <a:off x="322114" y="2127458"/>
            <a:ext cx="4282957" cy="263000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новый сайт\новости\22 год\Шарова Собрание 12.12\FdFz-OyA9w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449">
            <a:off x="1617066" y="4536777"/>
            <a:ext cx="2832739" cy="212455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новый сайт\новости\21-22 год\Тарасова выпускной\IMG-d99c9dcfe95585995ea04633ce4cf666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99">
            <a:off x="4646083" y="2038094"/>
            <a:ext cx="4032448" cy="267612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esktop\новый сайт\новости\22 год\Гасанова Библиотека 10.11\GsZia3zNxv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7187">
            <a:off x="4429031" y="4518854"/>
            <a:ext cx="2857061" cy="2093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1408" y="260648"/>
            <a:ext cx="2750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2022 - 2023 год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291" name="Picture 3" descr="C:\Users\1\Desktop\Летопись сада\Люди и события\Публикации о детском саде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534304" cy="551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05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1\Desktop\Летопись сада\Люди и события\Публикации о детском саде\jPFKSeUCW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7040"/>
            <a:ext cx="3862145" cy="656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59.userapi.com/impg/cCcTNt3uCcslk0H46OoDuKbqL7gScNQkpNz9wQ/UZLqL6BFwb4.jpg?size=607x1080&amp;quality=95&amp;sign=8c813c4c6b613d85e8aaf080f6a3f838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8088"/>
            <a:ext cx="3744416" cy="65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56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https://sun9-56.userapi.com/impg/aSds3XkRlF90lpNVq79J33YORFHfR0mySXgzoA/mzwPShAFvOI.jpg?size=607x1080&amp;quality=95&amp;sign=479f91e591c5c1620ce3822c2a89cc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70"/>
            <a:ext cx="3528408" cy="627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79.userapi.com/impg/gQbNLUpRUt0yPIqzKA1j55cyU40Fq1znEMAhdA/HmGwEXl9IvU.jpg?size=607x1080&amp;quality=95&amp;sign=2eb3471f06070d34ffdcfb1ba9a36464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70"/>
            <a:ext cx="3528392" cy="627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33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32656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2004 год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1\Desktop\Летопись сада\Люди и события\Публикации о детском саде\2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87388"/>
            <a:ext cx="4032448" cy="57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esktop\Летопись сада\Люди и события\Публикации о детском саде\2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608" y="936412"/>
            <a:ext cx="453293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940152" y="364168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2008 год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101" name="Picture 5" descr="https://catherineasquithgallery.com/uploads/posts/2021-03/1614791290_34-p-fon-dlya-vospitatelya-detskogo-sada-4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785" y="4563337"/>
            <a:ext cx="4562757" cy="203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32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1\Desktop\Летопись сада\Люди и события\Публикации о детском саде\2009 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4853"/>
            <a:ext cx="4104456" cy="580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71700" y="385500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2009 год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123" name="Picture 3" descr="C:\Users\1\Desktop\Летопись сада\Люди и события\Публикации о детском саде\2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5500"/>
            <a:ext cx="2592288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54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700" y="385500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2009 год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1\Desktop\Летопись сада\Люди и события\Публикации о детском саде\2009 б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7881216" cy="513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63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700" y="385500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2010 год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194" name="Picture 2" descr="C:\Users\1\Desktop\Летопись сада\Люди и события\Публикации о детском саде\2010 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26128"/>
            <a:ext cx="7655395" cy="555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58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700" y="385500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2009 год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1\Desktop\Летопись сада\Люди и события\Публикации о детском саде\2010 -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98" y="385500"/>
            <a:ext cx="8319786" cy="597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51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700" y="385500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2010 год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218" name="Picture 2" descr="C:\Users\1\Desktop\Летопись сада\Люди и события\Публикации о детском саде\2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37176"/>
            <a:ext cx="8507363" cy="548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14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9612" y="252304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2011 год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43" name="Picture 3" descr="C:\Users\1\Desktop\Летопись сада\Люди и события\Публикации о детском саде\2011 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7515"/>
            <a:ext cx="2232248" cy="624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1\Desktop\Летопись сада\Люди и события\Публикации о детском саде\2011 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39839"/>
            <a:ext cx="2127145" cy="570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1\Desktop\Летопись сада\Люди и события\Публикации о детском саде\2011 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18128"/>
            <a:ext cx="1660024" cy="64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31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1408" y="260648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2011 год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266" name="Picture 2" descr="C:\Users\1\Desktop\Летопись сада\Люди и события\Публикации о детском саде\2011 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4596669" cy="49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1\Desktop\Летопись сада\Люди и события\Публикации о детском саде\2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248" y="260648"/>
            <a:ext cx="4235240" cy="598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30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3783</TotalTime>
  <Words>27</Words>
  <Application>Microsoft Office PowerPoint</Application>
  <PresentationFormat>Экран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Специальное оформление</vt:lpstr>
      <vt:lpstr>Презентация PowerPoint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1</cp:lastModifiedBy>
  <cp:revision>230</cp:revision>
  <dcterms:created xsi:type="dcterms:W3CDTF">2009-01-08T12:15:48Z</dcterms:created>
  <dcterms:modified xsi:type="dcterms:W3CDTF">2023-03-31T11:27:42Z</dcterms:modified>
</cp:coreProperties>
</file>