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6" r:id="rId15"/>
    <p:sldId id="301" r:id="rId16"/>
    <p:sldId id="295" r:id="rId17"/>
    <p:sldId id="300" r:id="rId18"/>
    <p:sldId id="302" r:id="rId19"/>
    <p:sldId id="297" r:id="rId20"/>
    <p:sldId id="298" r:id="rId21"/>
    <p:sldId id="304" r:id="rId22"/>
    <p:sldId id="303" r:id="rId23"/>
    <p:sldId id="299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B91"/>
    <a:srgbClr val="FFD85B"/>
    <a:srgbClr val="340AD0"/>
    <a:srgbClr val="BD0364"/>
    <a:srgbClr val="009242"/>
    <a:srgbClr val="D6A300"/>
    <a:srgbClr val="F9D087"/>
    <a:srgbClr val="EA8B00"/>
    <a:srgbClr val="E2005B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60"/>
  </p:normalViewPr>
  <p:slideViewPr>
    <p:cSldViewPr>
      <p:cViewPr>
        <p:scale>
          <a:sx n="84" d="100"/>
          <a:sy n="84" d="100"/>
        </p:scale>
        <p:origin x="-117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ED2D-6BAE-4147-94F2-AEDD4EA975D7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AEF6-2748-4E43-BFE1-7D6F12C49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0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03.05.2023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microsoft.com/office/2007/relationships/hdphoto" Target="../media/hdphoto2.wdp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4.wdp"/><Relationship Id="rId1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52B91"/>
                </a:solidFill>
              </a:rPr>
              <a:t>Значимые события </a:t>
            </a:r>
            <a:r>
              <a:rPr lang="ru-RU" dirty="0" smtClean="0">
                <a:solidFill>
                  <a:srgbClr val="652B91"/>
                </a:solidFill>
              </a:rPr>
              <a:t/>
            </a:r>
            <a:br>
              <a:rPr lang="ru-RU" dirty="0" smtClean="0">
                <a:solidFill>
                  <a:srgbClr val="652B91"/>
                </a:solidFill>
              </a:rPr>
            </a:br>
            <a:r>
              <a:rPr lang="ru-RU" dirty="0" smtClean="0">
                <a:solidFill>
                  <a:srgbClr val="652B91"/>
                </a:solidFill>
              </a:rPr>
              <a:t>в жизни детского сада №34</a:t>
            </a:r>
            <a:endParaRPr lang="ru-RU" dirty="0">
              <a:solidFill>
                <a:srgbClr val="652B91"/>
              </a:solidFill>
            </a:endParaRPr>
          </a:p>
        </p:txBody>
      </p:sp>
      <p:pic>
        <p:nvPicPr>
          <p:cNvPr id="2050" name="Picture 2" descr="https://kineshemec.ru/files/images/news/2016/12/28/6218_o716964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80" y="1772816"/>
            <a:ext cx="7067148" cy="47821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38164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2010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/>
              <a:t>МДОУ детский сад №34 «Улыбка»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компенсирующего </a:t>
            </a:r>
            <a:r>
              <a:rPr lang="ru-RU" sz="2800" dirty="0" smtClean="0"/>
              <a:t>вида </a:t>
            </a:r>
            <a:br>
              <a:rPr lang="ru-RU" sz="2800" dirty="0" smtClean="0"/>
            </a:br>
            <a:r>
              <a:rPr lang="ru-RU" sz="2800" dirty="0" smtClean="0"/>
              <a:t>по </a:t>
            </a:r>
            <a:r>
              <a:rPr lang="ru-RU" sz="2800" dirty="0"/>
              <a:t>итогам областного конкурса,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организованного </a:t>
            </a:r>
            <a:r>
              <a:rPr lang="ru-RU" sz="2800" dirty="0"/>
              <a:t>партией «Единая Россия</a:t>
            </a:r>
            <a:r>
              <a:rPr lang="ru-RU" sz="2800" dirty="0" smtClean="0"/>
              <a:t>», </a:t>
            </a:r>
            <a:br>
              <a:rPr lang="ru-RU" sz="2800" dirty="0" smtClean="0"/>
            </a:br>
            <a:r>
              <a:rPr lang="ru-RU" sz="2800" dirty="0" smtClean="0"/>
              <a:t>признан </a:t>
            </a:r>
            <a:r>
              <a:rPr lang="ru-RU" sz="2800" dirty="0"/>
              <a:t>лучшим детским садом компенсирующего вида Ивановской </a:t>
            </a:r>
            <a:r>
              <a:rPr lang="ru-RU" sz="2800" dirty="0" smtClean="0"/>
              <a:t>области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098" name="Picture 2" descr="C:\Users\1\Desktop\Летопись сада\Проект сады\Летопись\историческая справка ДОУ\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55776" y="3501008"/>
            <a:ext cx="4453841" cy="296922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08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65618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2017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 smtClean="0"/>
              <a:t>МБДОУ </a:t>
            </a:r>
            <a:r>
              <a:rPr lang="ru-RU" sz="2800" dirty="0"/>
              <a:t>детский сад №</a:t>
            </a:r>
            <a:r>
              <a:rPr lang="ru-RU" sz="2800" dirty="0" smtClean="0"/>
              <a:t>34</a:t>
            </a:r>
            <a:br>
              <a:rPr lang="ru-RU" sz="2800" dirty="0" smtClean="0"/>
            </a:br>
            <a:r>
              <a:rPr lang="ru-RU" sz="2800" dirty="0" smtClean="0"/>
              <a:t>отметил свой </a:t>
            </a:r>
            <a:r>
              <a:rPr lang="ru-RU" sz="3600" b="1" dirty="0" smtClean="0">
                <a:solidFill>
                  <a:srgbClr val="C00000"/>
                </a:solidFill>
              </a:rPr>
              <a:t>80-летний юбилей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1\Desktop\Летопись сада\Люди и события\значимые события\юбилей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19613"/>
            <a:ext cx="6651897" cy="461670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5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Летопись сада\Люди и события\значимые события\юбилей\9i6w3HE4g3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642">
            <a:off x="266724" y="318846"/>
            <a:ext cx="4946715" cy="329652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Летопись сада\Люди и события\значимые события\юбилей\C-dMydimNM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86">
            <a:off x="5378791" y="379537"/>
            <a:ext cx="3237405" cy="21574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Летопись сада\Люди и события\значимые события\юбилей\CEVTlhMFrW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04" y="3745576"/>
            <a:ext cx="5328592" cy="248945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Летопись сада\Люди и события\значимые события\юбилей\FmDgTbRiQT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941" y="2492896"/>
            <a:ext cx="2988272" cy="199140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1\Desktop\Летопись сада\Люди и события\значимые события\юбилей\tA2aZJQ97M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4592">
            <a:off x="5786224" y="4428242"/>
            <a:ext cx="3190393" cy="212609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3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36004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2020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педагоги 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</a:t>
            </a:r>
            <a:br>
              <a:rPr lang="ru-RU" sz="3200" dirty="0" smtClean="0"/>
            </a:br>
            <a:r>
              <a:rPr lang="ru-RU" sz="3200" dirty="0" smtClean="0"/>
              <a:t>стали </a:t>
            </a:r>
            <a:r>
              <a:rPr lang="ru-RU" sz="3200" b="1" dirty="0" smtClean="0">
                <a:solidFill>
                  <a:srgbClr val="FF0000"/>
                </a:solidFill>
              </a:rPr>
              <a:t>победителями</a:t>
            </a:r>
            <a:r>
              <a:rPr lang="ru-RU" sz="3200" dirty="0" smtClean="0"/>
              <a:t> ( 3 место)</a:t>
            </a:r>
            <a:br>
              <a:rPr lang="ru-RU" sz="3200" dirty="0" smtClean="0"/>
            </a:br>
            <a:r>
              <a:rPr lang="ru-RU" sz="3200" dirty="0" smtClean="0"/>
              <a:t>в областном смотре-конкурсе территорий образовательных организаций в номинации </a:t>
            </a:r>
            <a:r>
              <a:rPr lang="ru-RU" sz="3200" dirty="0" smtClean="0">
                <a:solidFill>
                  <a:srgbClr val="652B91"/>
                </a:solidFill>
              </a:rPr>
              <a:t>«Территория дошкольного учреждения»</a:t>
            </a:r>
            <a:br>
              <a:rPr lang="ru-RU" sz="3200" dirty="0" smtClean="0">
                <a:solidFill>
                  <a:srgbClr val="652B91"/>
                </a:solidFill>
              </a:rPr>
            </a:b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2" name="Picture 2" descr="C:\Users\1\Desktop\МБДОУ ДС №34 Кинешма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2381681" cy="336634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1\Desktop\IMG_20200615_09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9485">
            <a:off x="3203848" y="3410299"/>
            <a:ext cx="2476534" cy="18574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1\Desktop\IMG_20200615_090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81">
            <a:off x="5853056" y="3355377"/>
            <a:ext cx="2405644" cy="196965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1\Desktop\IMG_20200615_0859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566" y="5082482"/>
            <a:ext cx="2808312" cy="15719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38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-197314"/>
            <a:ext cx="9144000" cy="321297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2020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 стал обладателем спонсорской помощи АО «</a:t>
            </a:r>
            <a:r>
              <a:rPr lang="ru-RU" sz="3200" dirty="0" err="1" smtClean="0"/>
              <a:t>Росбизнесконсалдинг</a:t>
            </a:r>
            <a:r>
              <a:rPr lang="ru-RU" sz="3200" dirty="0" smtClean="0"/>
              <a:t>»</a:t>
            </a:r>
            <a:br>
              <a:rPr lang="ru-RU" sz="3200" dirty="0" smtClean="0"/>
            </a:br>
            <a:r>
              <a:rPr lang="ru-RU" sz="3200" dirty="0" smtClean="0">
                <a:solidFill>
                  <a:srgbClr val="652B91"/>
                </a:solidFill>
              </a:rPr>
              <a:t/>
            </a:r>
            <a:br>
              <a:rPr lang="ru-RU" sz="3200" dirty="0" smtClean="0">
                <a:solidFill>
                  <a:srgbClr val="652B91"/>
                </a:solidFill>
              </a:rPr>
            </a:b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21" name="Picture 7" descr="C:\Users\1\Desktop\interativnaya-pan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8600" l="10000" r="93600">
                        <a14:foregroundMark x1="76400" y1="75000" x2="76400" y2="75000"/>
                        <a14:foregroundMark x1="70800" y1="71800" x2="80600" y2="77000"/>
                        <a14:foregroundMark x1="67600" y1="69800" x2="72600" y2="71800"/>
                        <a14:foregroundMark x1="18400" y1="77800" x2="20400" y2="79600"/>
                        <a14:foregroundMark x1="23600" y1="79400" x2="38000" y2="77600"/>
                        <a14:foregroundMark x1="56800" y1="75000" x2="64600" y2="7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642" y="2017650"/>
            <a:ext cx="3624655" cy="362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1\Desktop\учебный год 22-23\Летопись сада\Люди и события\значимые события\7f57a498258833bfa4bd923e01db1fd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66" y="3008730"/>
            <a:ext cx="2656731" cy="225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учебный год 22-23\Летопись сада\Люди и события\значимые события\7f57a498258833bfa4bd923e01db1fd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34322"/>
            <a:ext cx="2656731" cy="225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учебный год 22-23\Летопись сада\Люди и события\значимые события\5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" b="992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55272"/>
            <a:ext cx="1538114" cy="133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учебный год 22-23\Летопись сада\Люди и события\значимые события\331-699_1-800x6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4869160"/>
            <a:ext cx="2008187" cy="164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\Desktop\interativnaya-pan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8600" l="10000" r="93600">
                        <a14:foregroundMark x1="76400" y1="75000" x2="76400" y2="75000"/>
                        <a14:foregroundMark x1="70800" y1="71800" x2="80600" y2="77000"/>
                        <a14:foregroundMark x1="67600" y1="69800" x2="72600" y2="71800"/>
                        <a14:foregroundMark x1="18400" y1="77800" x2="20400" y2="79600"/>
                        <a14:foregroundMark x1="23600" y1="79400" x2="38000" y2="77600"/>
                        <a14:foregroundMark x1="56800" y1="75000" x2="64600" y2="7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19729"/>
            <a:ext cx="3624655" cy="362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82" y="3422591"/>
            <a:ext cx="3589545" cy="3095982"/>
          </a:xfrm>
          <a:prstGeom prst="rect">
            <a:avLst/>
          </a:prstGeom>
        </p:spPr>
      </p:pic>
      <p:pic>
        <p:nvPicPr>
          <p:cNvPr id="1030" name="Picture 6" descr="C:\Users\1\Desktop\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23" y="1946001"/>
            <a:ext cx="2775198" cy="188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005" y="3850665"/>
            <a:ext cx="3367273" cy="29042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9138">
            <a:off x="7517059" y="5689738"/>
            <a:ext cx="1246239" cy="90929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30" y="5701873"/>
            <a:ext cx="2937221" cy="10943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762">
            <a:off x="6245777" y="5733374"/>
            <a:ext cx="1375124" cy="1031343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6490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7363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2021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воспитанники 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</a:t>
            </a:r>
            <a:br>
              <a:rPr lang="ru-RU" sz="3200" dirty="0" smtClean="0"/>
            </a:br>
            <a:r>
              <a:rPr lang="ru-RU" sz="3200" dirty="0" smtClean="0"/>
              <a:t>стали </a:t>
            </a:r>
            <a:r>
              <a:rPr lang="ru-RU" sz="3200" b="1" dirty="0" smtClean="0">
                <a:solidFill>
                  <a:srgbClr val="FF0000"/>
                </a:solidFill>
              </a:rPr>
              <a:t>победителями</a:t>
            </a:r>
            <a:r>
              <a:rPr lang="ru-RU" sz="3200" dirty="0" smtClean="0"/>
              <a:t> регионального этапа Всероссийского (международного) фестиваля </a:t>
            </a:r>
            <a:r>
              <a:rPr lang="ru-RU" sz="2800" b="1" dirty="0" smtClean="0">
                <a:solidFill>
                  <a:srgbClr val="652B91"/>
                </a:solidFill>
              </a:rPr>
              <a:t>«Праздник </a:t>
            </a:r>
            <a:r>
              <a:rPr lang="ru-RU" sz="2800" b="1" dirty="0" err="1" smtClean="0">
                <a:solidFill>
                  <a:srgbClr val="652B91"/>
                </a:solidFill>
              </a:rPr>
              <a:t>Эколят</a:t>
            </a:r>
            <a:r>
              <a:rPr lang="ru-RU" sz="2800" b="1" dirty="0" smtClean="0">
                <a:solidFill>
                  <a:srgbClr val="652B91"/>
                </a:solidFill>
              </a:rPr>
              <a:t> – молодых защитников природы»</a:t>
            </a: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1026" name="Picture 2" descr="C:\Users\1\Desktop\д.с. 34 Кинешма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673667" cy="377904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ЛАУРЕАТ_отчет_Иваново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5439"/>
            <a:ext cx="2808312" cy="391403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anp2pR-ZLj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3255">
            <a:off x="3275516" y="2973296"/>
            <a:ext cx="2404201" cy="180315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orqwZQbn3r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278" flipH="1">
            <a:off x="3533018" y="4828831"/>
            <a:ext cx="2395139" cy="179521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61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7363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2022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 принял участие</a:t>
            </a:r>
            <a:br>
              <a:rPr lang="ru-RU" sz="3200" dirty="0" smtClean="0"/>
            </a:br>
            <a:r>
              <a:rPr lang="ru-RU" sz="3200" dirty="0" smtClean="0"/>
              <a:t>в инновационной площадке в ходе пилотирования проекта </a:t>
            </a:r>
            <a:r>
              <a:rPr lang="ru-RU" sz="2800" b="1" dirty="0" smtClean="0">
                <a:solidFill>
                  <a:srgbClr val="652B91"/>
                </a:solidFill>
              </a:rPr>
              <a:t>«Детский сад в кармане» </a:t>
            </a:r>
            <a:br>
              <a:rPr lang="ru-RU" sz="2800" b="1" dirty="0" smtClean="0">
                <a:solidFill>
                  <a:srgbClr val="652B91"/>
                </a:solidFill>
              </a:rPr>
            </a:br>
            <a:r>
              <a:rPr lang="ru-RU" sz="2800" dirty="0" smtClean="0"/>
              <a:t>на базе цифровой платформы </a:t>
            </a:r>
            <a:r>
              <a:rPr lang="ru-RU" sz="2800" dirty="0" err="1"/>
              <a:t>Smart</a:t>
            </a:r>
            <a:r>
              <a:rPr lang="ru-RU" sz="2800" dirty="0"/>
              <a:t> </a:t>
            </a:r>
            <a:r>
              <a:rPr lang="ru-RU" sz="2800" dirty="0" err="1"/>
              <a:t>School</a:t>
            </a:r>
            <a:r>
              <a:rPr lang="ru-RU" sz="2800" dirty="0"/>
              <a:t> </a:t>
            </a:r>
            <a:r>
              <a:rPr lang="ru-RU" sz="2800" dirty="0" err="1"/>
              <a:t>Pro</a:t>
            </a:r>
            <a:r>
              <a:rPr lang="ru-RU" sz="2800" dirty="0"/>
              <a:t> </a:t>
            </a: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5" name="Picture 5" descr="C:\Users\1\Desktop\big_teacherPic_a0362bb501f04a6db300ed4f051ee5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01155"/>
            <a:ext cx="6294784" cy="321820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esktop\parents-img-e16491485253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53120"/>
            <a:ext cx="2131824" cy="251427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4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0702" y="116632"/>
            <a:ext cx="9144000" cy="27363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2022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 </a:t>
            </a:r>
            <a:r>
              <a:rPr lang="ru-RU" sz="3200" dirty="0" smtClean="0"/>
              <a:t>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 </a:t>
            </a:r>
            <a:r>
              <a:rPr lang="ru-RU" sz="3200" dirty="0" smtClean="0"/>
              <a:t>начался </a:t>
            </a:r>
            <a:br>
              <a:rPr lang="ru-RU" sz="3200" dirty="0" smtClean="0"/>
            </a:br>
            <a:r>
              <a:rPr lang="ru-RU" sz="3200" dirty="0" smtClean="0"/>
              <a:t>долгосрочный проект </a:t>
            </a:r>
            <a:r>
              <a:rPr lang="ru-RU" sz="2800" b="1" dirty="0" smtClean="0">
                <a:solidFill>
                  <a:srgbClr val="652B91"/>
                </a:solidFill>
              </a:rPr>
              <a:t>«</a:t>
            </a:r>
            <a:r>
              <a:rPr lang="ru-RU" sz="2800" b="1" dirty="0" err="1" smtClean="0">
                <a:solidFill>
                  <a:srgbClr val="652B91"/>
                </a:solidFill>
              </a:rPr>
              <a:t>Мультстудия</a:t>
            </a:r>
            <a:r>
              <a:rPr lang="ru-RU" sz="2800" b="1" dirty="0" smtClean="0">
                <a:solidFill>
                  <a:srgbClr val="652B91"/>
                </a:solidFill>
              </a:rPr>
              <a:t>»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созданы первые мультфильмы</a:t>
            </a:r>
            <a:r>
              <a:rPr lang="ru-RU" sz="2800" b="1" dirty="0" smtClean="0">
                <a:solidFill>
                  <a:srgbClr val="652B91"/>
                </a:solidFill>
              </a:rPr>
              <a:t/>
            </a:r>
            <a:br>
              <a:rPr lang="ru-RU" sz="2800" b="1" dirty="0" smtClean="0">
                <a:solidFill>
                  <a:srgbClr val="652B91"/>
                </a:solidFill>
              </a:rPr>
            </a:b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2052" name="Picture 4" descr="C:\Users\1\Desktop\учебный год 22-23\Мультстудия\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7868">
            <a:off x="214686" y="2660800"/>
            <a:ext cx="4522183" cy="298652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учебный год 22-23\Мультстудия\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2786">
            <a:off x="4477058" y="3140745"/>
            <a:ext cx="4356314" cy="303242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98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4576" y="0"/>
            <a:ext cx="9144000" cy="273630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Педагоги детского сада активно участвуют в </a:t>
            </a:r>
            <a:br>
              <a:rPr lang="ru-RU" sz="2800" dirty="0" smtClean="0"/>
            </a:br>
            <a:r>
              <a:rPr lang="ru-RU" sz="2800" dirty="0" smtClean="0"/>
              <a:t>Зимних фестивалях </a:t>
            </a:r>
            <a:r>
              <a:rPr lang="ru-RU" sz="2800" dirty="0"/>
              <a:t>Всероссийского физкультурно-спортивного комплекса «Готов к труду и обороне»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среди </a:t>
            </a:r>
            <a:r>
              <a:rPr lang="ru-RU" sz="2800" dirty="0"/>
              <a:t>всех категорий населения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 smtClean="0"/>
              <a:t>демонстрируют </a:t>
            </a:r>
            <a:r>
              <a:rPr lang="ru-RU" sz="2800" dirty="0"/>
              <a:t>отличные результаты</a:t>
            </a:r>
            <a:endParaRPr lang="ru-RU" sz="2800" b="1" dirty="0">
              <a:solidFill>
                <a:srgbClr val="652B91"/>
              </a:solidFill>
            </a:endParaRPr>
          </a:p>
        </p:txBody>
      </p:sp>
      <p:pic>
        <p:nvPicPr>
          <p:cNvPr id="9" name="Picture 2" descr="C:\Users\1\Desktop\Летопись сада\Люди и события\Публикации о детском саде\201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21404670">
            <a:off x="470042" y="2670530"/>
            <a:ext cx="2388715" cy="33491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1\Desktop\новый сайт\новости\21-22 год\ГТО\ГТО 2022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666">
            <a:off x="6257699" y="2657634"/>
            <a:ext cx="2389241" cy="33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1\Desktop\новый сайт\новости\21-22 год\ГТО\jDmrElNz37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65688"/>
            <a:ext cx="2232248" cy="16741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434479" y="5972730"/>
            <a:ext cx="1551164" cy="523220"/>
          </a:xfrm>
          <a:prstGeom prst="rect">
            <a:avLst/>
          </a:prstGeom>
          <a:solidFill>
            <a:srgbClr val="FFD85B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40AD0"/>
                </a:solidFill>
              </a:rPr>
              <a:t>2022 год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3715" y="5949280"/>
            <a:ext cx="1551164" cy="523220"/>
          </a:xfrm>
          <a:prstGeom prst="rect">
            <a:avLst/>
          </a:prstGeom>
          <a:solidFill>
            <a:srgbClr val="FFD85B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40AD0"/>
                </a:solidFill>
              </a:rPr>
              <a:t>2021 год</a:t>
            </a:r>
            <a:endParaRPr lang="ru-RU" sz="2800" dirty="0"/>
          </a:p>
        </p:txBody>
      </p:sp>
      <p:pic>
        <p:nvPicPr>
          <p:cNvPr id="8" name="Picture 5" descr="C:\Users\1\Desktop\новый сайт\новости\21-22 год\ГТО\vYYF0cqsj9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72" y="4489204"/>
            <a:ext cx="1197598" cy="212731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esktop\новый сайт\новости\20-21 год\ГТО\7sGcBYwv32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658" y="4514661"/>
            <a:ext cx="1440160" cy="210185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6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3.eu-north-1.amazonaws.com/edu-sites.ru/kindetsad34_521/articles/6401ca148003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02">
            <a:off x="2066447" y="2609562"/>
            <a:ext cx="1548904" cy="220902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29523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340AD0"/>
                </a:solidFill>
              </a:rPr>
              <a:t>В </a:t>
            </a:r>
            <a:r>
              <a:rPr lang="ru-RU" sz="3200" b="1" dirty="0" smtClean="0">
                <a:solidFill>
                  <a:srgbClr val="340AD0"/>
                </a:solidFill>
              </a:rPr>
              <a:t>2023 </a:t>
            </a:r>
            <a:r>
              <a:rPr lang="ru-RU" sz="3200" b="1" dirty="0">
                <a:solidFill>
                  <a:srgbClr val="340AD0"/>
                </a:solidFill>
              </a:rPr>
              <a:t>году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команда педагогов </a:t>
            </a:r>
            <a:r>
              <a:rPr lang="ru-RU" sz="2800" dirty="0" smtClean="0"/>
              <a:t>МБДОУ </a:t>
            </a:r>
            <a:r>
              <a:rPr lang="ru-RU" sz="2800" dirty="0"/>
              <a:t>детский сад №34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заняла 2 место в Зимнем </a:t>
            </a:r>
            <a:r>
              <a:rPr lang="ru-RU" sz="2800" dirty="0" smtClean="0"/>
              <a:t>фестивале </a:t>
            </a:r>
            <a:r>
              <a:rPr lang="ru-RU" sz="2800" dirty="0"/>
              <a:t>Всероссийского физкультурно-спортивного комплекса «Готов к труду и обороне» </a:t>
            </a:r>
            <a:r>
              <a:rPr lang="ru-RU" sz="2800" dirty="0" smtClean="0"/>
              <a:t>среди </a:t>
            </a:r>
            <a:r>
              <a:rPr lang="ru-RU" sz="2800" dirty="0"/>
              <a:t>всех категорий </a:t>
            </a:r>
            <a:r>
              <a:rPr lang="ru-RU" sz="2800" dirty="0" smtClean="0"/>
              <a:t>населения</a:t>
            </a:r>
            <a:endParaRPr lang="ru-RU" sz="3600" b="1" dirty="0">
              <a:solidFill>
                <a:srgbClr val="340AD0"/>
              </a:solidFill>
            </a:endParaRPr>
          </a:p>
        </p:txBody>
      </p:sp>
      <p:pic>
        <p:nvPicPr>
          <p:cNvPr id="2052" name="Picture 4" descr="https://s3.eu-north-1.amazonaws.com/edu-sites.ru/kindetsad34_521/articles/6401ca4b07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529" y="2592716"/>
            <a:ext cx="2972370" cy="419311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3.eu-north-1.amazonaws.com/edu-sites.ru/kindetsad34_521/articles/6401ca44d8f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3434">
            <a:off x="463788" y="2616544"/>
            <a:ext cx="1740701" cy="243841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3.eu-north-1.amazonaws.com/edu-sites.ru/kindetsad34_521/articles/63f383c9bd6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59" y="4437874"/>
            <a:ext cx="2429145" cy="239177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3.eu-north-1.amazonaws.com/edu-sites.ru/kindetsad34_521/articles/63f383c6541e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690" y="2566201"/>
            <a:ext cx="1963742" cy="147280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3.eu-north-1.amazonaws.com/edu-sites.ru/kindetsad34_521/articles/63f383c6253b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175" y="3871729"/>
            <a:ext cx="1956354" cy="146726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s3.eu-north-1.amazonaws.com/edu-sites.ru/kindetsad34_521/articles/63f383cc8edd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29200"/>
            <a:ext cx="1942416" cy="145681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2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48245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2004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 </a:t>
            </a:r>
            <a:r>
              <a:rPr lang="ru-RU" sz="3600" dirty="0"/>
              <a:t>МДОУ детский сад №34 «Улыбка» </a:t>
            </a:r>
            <a:r>
              <a:rPr lang="ru-RU" sz="3600" dirty="0" smtClean="0"/>
              <a:t>приняли участие во всероссийском социальном форуме в городе Пермь</a:t>
            </a:r>
            <a:br>
              <a:rPr lang="ru-RU" sz="3600" dirty="0" smtClean="0"/>
            </a:br>
            <a:r>
              <a:rPr lang="ru-RU" sz="3600" dirty="0" smtClean="0"/>
              <a:t>представив </a:t>
            </a:r>
            <a:r>
              <a:rPr lang="ru-RU" sz="3600" dirty="0" smtClean="0">
                <a:solidFill>
                  <a:srgbClr val="340AD0"/>
                </a:solidFill>
              </a:rPr>
              <a:t>проект «</a:t>
            </a:r>
            <a:r>
              <a:rPr lang="ru-RU" sz="3600" dirty="0" err="1" smtClean="0">
                <a:solidFill>
                  <a:srgbClr val="340AD0"/>
                </a:solidFill>
              </a:rPr>
              <a:t>Исключительнные</a:t>
            </a:r>
            <a:r>
              <a:rPr lang="ru-RU" sz="3600" dirty="0" smtClean="0">
                <a:solidFill>
                  <a:srgbClr val="340AD0"/>
                </a:solidFill>
              </a:rPr>
              <a:t> дети»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и одержали победу!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3600" dirty="0" smtClean="0"/>
              <a:t>победитель – учитель-дефектолог</a:t>
            </a:r>
            <a:br>
              <a:rPr lang="ru-RU" sz="3600" dirty="0" smtClean="0"/>
            </a:br>
            <a:r>
              <a:rPr lang="ru-RU" dirty="0" err="1" smtClean="0"/>
              <a:t>Завражная</a:t>
            </a:r>
            <a:r>
              <a:rPr lang="ru-RU" dirty="0" smtClean="0"/>
              <a:t> Ольга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93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5139" y="116632"/>
            <a:ext cx="9144000" cy="29523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340AD0"/>
                </a:solidFill>
              </a:rPr>
              <a:t>В </a:t>
            </a:r>
            <a:r>
              <a:rPr lang="ru-RU" sz="3200" b="1" dirty="0" smtClean="0">
                <a:solidFill>
                  <a:srgbClr val="340AD0"/>
                </a:solidFill>
              </a:rPr>
              <a:t>2023 </a:t>
            </a:r>
            <a:r>
              <a:rPr lang="ru-RU" sz="3200" b="1" dirty="0">
                <a:solidFill>
                  <a:srgbClr val="340AD0"/>
                </a:solidFill>
              </a:rPr>
              <a:t>году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2800" dirty="0" smtClean="0"/>
              <a:t>МБДОУ </a:t>
            </a:r>
            <a:r>
              <a:rPr lang="ru-RU" sz="2800" dirty="0"/>
              <a:t>детский сад №34 </a:t>
            </a:r>
            <a:r>
              <a:rPr lang="ru-RU" sz="2800" dirty="0" smtClean="0"/>
              <a:t>стал 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призёром </a:t>
            </a:r>
            <a:r>
              <a:rPr lang="ru-RU" sz="2800" dirty="0" smtClean="0"/>
              <a:t>регионального отборочного этапа Всероссийского конкурса на лучший 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652B91"/>
                </a:solidFill>
              </a:rPr>
              <a:t>«Снежный городок </a:t>
            </a:r>
            <a:r>
              <a:rPr lang="ru-RU" sz="2800" b="1" dirty="0" err="1" smtClean="0">
                <a:solidFill>
                  <a:srgbClr val="652B91"/>
                </a:solidFill>
              </a:rPr>
              <a:t>Эколят</a:t>
            </a:r>
            <a:r>
              <a:rPr lang="ru-RU" sz="2800" b="1" dirty="0" smtClean="0">
                <a:solidFill>
                  <a:srgbClr val="652B91"/>
                </a:solidFill>
              </a:rPr>
              <a:t>»</a:t>
            </a:r>
            <a:br>
              <a:rPr lang="ru-RU" sz="2800" b="1" dirty="0" smtClean="0">
                <a:solidFill>
                  <a:srgbClr val="652B91"/>
                </a:solidFill>
              </a:rPr>
            </a:br>
            <a:endParaRPr lang="ru-RU" sz="3600" b="1" dirty="0">
              <a:solidFill>
                <a:srgbClr val="652B91"/>
              </a:solidFill>
            </a:endParaRPr>
          </a:p>
        </p:txBody>
      </p:sp>
      <p:pic>
        <p:nvPicPr>
          <p:cNvPr id="4099" name="Picture 3" descr="C:\Users\1\Desktop\BS0d9rVimX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4518">
            <a:off x="280941" y="2570677"/>
            <a:ext cx="3056929" cy="19094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xFrY7hMg0q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648" y="4452213"/>
            <a:ext cx="2711806" cy="22728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esktop\7O7pbfvOq3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984">
            <a:off x="5949588" y="2558700"/>
            <a:ext cx="2914211" cy="17746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\Desktop\ADRJ8zF2Mt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41" y="4683342"/>
            <a:ext cx="3220931" cy="198485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3.eu-north-1.amazonaws.com/edu-sites.ru/kindetsad34_521/articles/6401c6c3705a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31663"/>
            <a:ext cx="2486484" cy="351679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5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29523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340AD0"/>
                </a:solidFill>
              </a:rPr>
              <a:t>В </a:t>
            </a:r>
            <a:r>
              <a:rPr lang="ru-RU" sz="3200" b="1" dirty="0" smtClean="0">
                <a:solidFill>
                  <a:srgbClr val="340AD0"/>
                </a:solidFill>
              </a:rPr>
              <a:t>2023 </a:t>
            </a:r>
            <a:r>
              <a:rPr lang="ru-RU" sz="3200" b="1" dirty="0">
                <a:solidFill>
                  <a:srgbClr val="340AD0"/>
                </a:solidFill>
              </a:rPr>
              <a:t>году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команда педагогов </a:t>
            </a:r>
            <a:r>
              <a:rPr lang="ru-RU" sz="2800" dirty="0" smtClean="0"/>
              <a:t>МБДОУ </a:t>
            </a:r>
            <a:r>
              <a:rPr lang="ru-RU" sz="2800" dirty="0"/>
              <a:t>детский сад №34 </a:t>
            </a:r>
            <a:r>
              <a:rPr lang="ru-RU" sz="2800" dirty="0" smtClean="0"/>
              <a:t>заняла 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1 место </a:t>
            </a:r>
            <a:r>
              <a:rPr lang="ru-RU" sz="2800" dirty="0" smtClean="0"/>
              <a:t>в муниципальном конкурсе </a:t>
            </a:r>
            <a:r>
              <a:rPr lang="ru-RU" sz="2800" dirty="0"/>
              <a:t>снежных фигур </a:t>
            </a:r>
            <a:r>
              <a:rPr lang="ru-RU" sz="2800" b="1" dirty="0">
                <a:solidFill>
                  <a:srgbClr val="652B91"/>
                </a:solidFill>
              </a:rPr>
              <a:t>«Снеговик SHOW»</a:t>
            </a:r>
            <a:r>
              <a:rPr lang="ru-RU" sz="2800" b="1" dirty="0" smtClean="0">
                <a:solidFill>
                  <a:srgbClr val="652B91"/>
                </a:solidFill>
              </a:rPr>
              <a:t/>
            </a:r>
            <a:br>
              <a:rPr lang="ru-RU" sz="2800" b="1" dirty="0" smtClean="0">
                <a:solidFill>
                  <a:srgbClr val="652B91"/>
                </a:solidFill>
              </a:rPr>
            </a:br>
            <a:endParaRPr lang="ru-RU" sz="3600" b="1" dirty="0">
              <a:solidFill>
                <a:srgbClr val="652B91"/>
              </a:solidFill>
            </a:endParaRPr>
          </a:p>
        </p:txBody>
      </p:sp>
      <p:pic>
        <p:nvPicPr>
          <p:cNvPr id="3078" name="Picture 6" descr="https://s3.eu-north-1.amazonaws.com/edu-sites.ru/kindetsad34_521/articles/63f37e483b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1367">
            <a:off x="232557" y="2395040"/>
            <a:ext cx="5464546" cy="370991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3.eu-north-1.amazonaws.com/edu-sites.ru/kindetsad34_521/articles/63f37e46b97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1593">
            <a:off x="5935205" y="3025663"/>
            <a:ext cx="2880320" cy="342560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3.eu-north-1.amazonaws.com/edu-sites.ru/kindetsad34_521/articles/63f37e6d301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475">
            <a:off x="5821973" y="2191288"/>
            <a:ext cx="1420253" cy="200875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06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73630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2023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учитель-дефектолог МБДОУ </a:t>
            </a:r>
            <a:r>
              <a:rPr lang="ru-RU" sz="3200" dirty="0"/>
              <a:t>детский сад №</a:t>
            </a:r>
            <a:r>
              <a:rPr lang="ru-RU" sz="3200" dirty="0" smtClean="0"/>
              <a:t>34</a:t>
            </a:r>
            <a:br>
              <a:rPr lang="ru-RU" sz="3200" dirty="0" smtClean="0"/>
            </a:br>
            <a:r>
              <a:rPr lang="ru-RU" sz="3200" dirty="0" smtClean="0"/>
              <a:t>Гасанова Ольга Сергеевна</a:t>
            </a:r>
            <a:br>
              <a:rPr lang="ru-RU" sz="3200" dirty="0" smtClean="0"/>
            </a:br>
            <a:r>
              <a:rPr lang="ru-RU" sz="3200" dirty="0" smtClean="0"/>
              <a:t>стала </a:t>
            </a:r>
            <a:r>
              <a:rPr lang="ru-RU" sz="3200" b="1" dirty="0" smtClean="0">
                <a:solidFill>
                  <a:srgbClr val="FF0000"/>
                </a:solidFill>
              </a:rPr>
              <a:t>победителем</a:t>
            </a:r>
            <a:r>
              <a:rPr lang="ru-RU" sz="3200" dirty="0" smtClean="0"/>
              <a:t> муниципального конкурса профессионального мастерства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b="1" dirty="0" smtClean="0">
                <a:solidFill>
                  <a:srgbClr val="652B91"/>
                </a:solidFill>
              </a:rPr>
              <a:t>«</a:t>
            </a:r>
            <a:r>
              <a:rPr lang="ru-RU" sz="3600" b="1" dirty="0" smtClean="0">
                <a:solidFill>
                  <a:srgbClr val="652B91"/>
                </a:solidFill>
              </a:rPr>
              <a:t>Педагог </a:t>
            </a:r>
            <a:r>
              <a:rPr lang="ru-RU" sz="3600" b="1" dirty="0" smtClean="0">
                <a:solidFill>
                  <a:srgbClr val="652B91"/>
                </a:solidFill>
              </a:rPr>
              <a:t>– мастер 2023»</a:t>
            </a:r>
            <a:endParaRPr lang="ru-RU" sz="3600" b="1" dirty="0">
              <a:solidFill>
                <a:srgbClr val="652B91"/>
              </a:solidFill>
            </a:endParaRPr>
          </a:p>
        </p:txBody>
      </p:sp>
      <p:pic>
        <p:nvPicPr>
          <p:cNvPr id="3074" name="Picture 2" descr="https://s3.eu-north-1.amazonaws.com/edu-sites.ru/kindetsad34_521/articles/643d3e247cc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572" y="3039191"/>
            <a:ext cx="2921799" cy="368473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3.eu-north-1.amazonaws.com/edu-sites.ru/kindetsad34_521/articles/643d3e160594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6264">
            <a:off x="694247" y="3348763"/>
            <a:ext cx="4533311" cy="30210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3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5886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Педагоги  на форуме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" name="Содержимое 3" descr="img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45990">
            <a:off x="495560" y="1387380"/>
            <a:ext cx="4001368" cy="24152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Содержимое 3" descr="img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295" y="3789040"/>
            <a:ext cx="3460066" cy="264223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Содержимое 3" descr="img0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868273"/>
            <a:ext cx="4137704" cy="5563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2435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Победитель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 всероссийского социального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форума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учитель-дефектолог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 </a:t>
            </a:r>
            <a:r>
              <a:rPr kumimoji="0" lang="ru-RU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Завражная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</a:rPr>
              <a:t> Ольга Николаевна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Содержимое 3" descr="img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7643865" cy="514353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5813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295232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2009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/>
              <a:t>МДОУ детский сад №34 «Улыбка»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комбинированного </a:t>
            </a:r>
            <a:r>
              <a:rPr lang="ru-RU" sz="3100" dirty="0"/>
              <a:t>вида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стал </a:t>
            </a:r>
            <a:r>
              <a:rPr lang="ru-RU" sz="3100" b="1" dirty="0" smtClean="0">
                <a:solidFill>
                  <a:srgbClr val="FF0000"/>
                </a:solidFill>
              </a:rPr>
              <a:t>победителем</a:t>
            </a:r>
            <a:r>
              <a:rPr lang="ru-RU" sz="3100" dirty="0" smtClean="0">
                <a:solidFill>
                  <a:srgbClr val="FF0000"/>
                </a:solidFill>
              </a:rPr>
              <a:t> </a:t>
            </a:r>
            <a:r>
              <a:rPr lang="ru-RU" sz="3100" dirty="0">
                <a:solidFill>
                  <a:srgbClr val="FF0000"/>
                </a:solidFill>
              </a:rPr>
              <a:t>деловой игры </a:t>
            </a:r>
            <a:r>
              <a:rPr lang="ru-RU" sz="3100" dirty="0" smtClean="0">
                <a:solidFill>
                  <a:srgbClr val="FF0000"/>
                </a:solidFill>
              </a:rPr>
              <a:t>«</a:t>
            </a:r>
            <a:r>
              <a:rPr lang="ru-RU" sz="3100" dirty="0">
                <a:solidFill>
                  <a:srgbClr val="FF0000"/>
                </a:solidFill>
              </a:rPr>
              <a:t>Золотой плод знаний»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в </a:t>
            </a:r>
            <a:r>
              <a:rPr lang="ru-RU" sz="3100" dirty="0"/>
              <a:t>рамках интеллектуального марафона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в </a:t>
            </a:r>
            <a:r>
              <a:rPr lang="ru-RU" sz="3100" dirty="0"/>
              <a:t>номинации «Интеллектуальность</a:t>
            </a:r>
            <a:r>
              <a:rPr lang="ru-RU" sz="3100" dirty="0" smtClean="0"/>
              <a:t>»</a:t>
            </a:r>
            <a:endParaRPr lang="ru-RU" sz="3100" dirty="0"/>
          </a:p>
        </p:txBody>
      </p:sp>
      <p:pic>
        <p:nvPicPr>
          <p:cNvPr id="1026" name="Picture 2" descr="C:\Users\1\Desktop\Летопись сада\Проект сады\Летопись\историческая справка ДОУ\200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3870">
            <a:off x="715102" y="3229758"/>
            <a:ext cx="3904915" cy="29489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Летопись сада\Проект сады\Летопись\историческая справка ДОУ\2009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09">
            <a:off x="4633062" y="3247481"/>
            <a:ext cx="3905256" cy="297515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2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6048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340AD0"/>
                </a:solidFill>
              </a:rPr>
              <a:t>В 2010 году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педагоги МДОУ </a:t>
            </a:r>
            <a:r>
              <a:rPr lang="ru-RU" sz="3200" dirty="0"/>
              <a:t>детский сад №34 «Улыбка»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компенсирующего </a:t>
            </a:r>
            <a:r>
              <a:rPr lang="ru-RU" sz="3200" dirty="0"/>
              <a:t>вида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приняли участие во </a:t>
            </a:r>
            <a:r>
              <a:rPr lang="ru-RU" sz="3200" dirty="0" smtClean="0"/>
              <a:t>всероссийском конкурсе </a:t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/>
              <a:t>сфере дошкольного образования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/>
              <a:t>Детские сады - детям»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и </a:t>
            </a:r>
            <a:r>
              <a:rPr lang="ru-RU" sz="3100" dirty="0" smtClean="0"/>
              <a:t>стали </a:t>
            </a:r>
            <a:r>
              <a:rPr lang="ru-RU" sz="3100" b="1" dirty="0" smtClean="0">
                <a:solidFill>
                  <a:srgbClr val="FF0000"/>
                </a:solidFill>
              </a:rPr>
              <a:t>победителем</a:t>
            </a:r>
            <a:r>
              <a:rPr lang="ru-RU" sz="3100" dirty="0" smtClean="0">
                <a:solidFill>
                  <a:srgbClr val="FF0000"/>
                </a:solidFill>
              </a:rPr>
              <a:t> регионального этапа </a:t>
            </a:r>
            <a:r>
              <a:rPr lang="ru-RU" sz="3100" dirty="0" smtClean="0"/>
              <a:t>в номинации «Лучший детский сад компенсирующего вида»</a:t>
            </a:r>
            <a:br>
              <a:rPr lang="ru-RU" sz="3100" dirty="0" smtClean="0"/>
            </a:br>
            <a:r>
              <a:rPr lang="ru-RU" sz="3100" dirty="0" smtClean="0"/>
              <a:t>и </a:t>
            </a:r>
            <a:r>
              <a:rPr lang="ru-RU" sz="3100" b="1" dirty="0" err="1" smtClean="0">
                <a:solidFill>
                  <a:srgbClr val="FF0000"/>
                </a:solidFill>
              </a:rPr>
              <a:t>лауретом</a:t>
            </a:r>
            <a:r>
              <a:rPr lang="ru-RU" sz="3100" dirty="0" smtClean="0">
                <a:solidFill>
                  <a:srgbClr val="FF0000"/>
                </a:solidFill>
              </a:rPr>
              <a:t> всероссийского этапа </a:t>
            </a:r>
            <a:r>
              <a:rPr lang="ru-RU" sz="3100" dirty="0" smtClean="0"/>
              <a:t>в </a:t>
            </a:r>
            <a:r>
              <a:rPr lang="ru-RU" sz="3100" dirty="0"/>
              <a:t>номинации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«</a:t>
            </a:r>
            <a:r>
              <a:rPr lang="ru-RU" sz="3100" dirty="0"/>
              <a:t>Лучший детский сад компенсирующего вида»</a:t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8236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Летопись сада\Люди и события\Публикации о детском саде\2010 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11" y="792996"/>
            <a:ext cx="7607377" cy="551805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105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Статья в газете «168 часов» о заслуженной победе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6291576"/>
            <a:ext cx="4031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(продолжение на следующем слайде)</a:t>
            </a:r>
            <a:r>
              <a:rPr lang="ru-RU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4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105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Статья в газете «168 часов» о заслуженной победе </a:t>
            </a:r>
            <a:endParaRPr lang="ru-RU" sz="2800" dirty="0"/>
          </a:p>
        </p:txBody>
      </p:sp>
      <p:pic>
        <p:nvPicPr>
          <p:cNvPr id="3074" name="Picture 2" descr="C:\Users\1\Desktop\Летопись сада\Люди и события\Публикации о детском саде\2010 -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86550"/>
            <a:ext cx="7529040" cy="54034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848" y="836712"/>
            <a:ext cx="4934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(начало на предыдущем слайде)</a:t>
            </a:r>
            <a:r>
              <a:rPr lang="ru-RU" kern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72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998" y="447032"/>
            <a:ext cx="4258883" cy="59660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Содержимое 3" descr="img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0473" y="499792"/>
            <a:ext cx="4150752" cy="593717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014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3884</TotalTime>
  <Words>94</Words>
  <Application>Microsoft Office PowerPoint</Application>
  <PresentationFormat>Экран (4:3)</PresentationFormat>
  <Paragraphs>25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Специальное оформление</vt:lpstr>
      <vt:lpstr>Значимые события  в жизни детского сада №34</vt:lpstr>
      <vt:lpstr>В 2004 году  педагоги МДОУ детский сад №34 «Улыбка» приняли участие во всероссийском социальном форуме в городе Пермь представив проект «Исключительнные дети»  и одержали победу!  победитель – учитель-дефектолог Завражная Ольга Николаевна</vt:lpstr>
      <vt:lpstr>Презентация PowerPoint</vt:lpstr>
      <vt:lpstr>Презентация PowerPoint</vt:lpstr>
      <vt:lpstr>В 2009 году  МДОУ детский сад №34 «Улыбка»  комбинированного вида  стал победителем деловой игры «Золотой плод знаний»  в рамках интеллектуального марафона  в номинации «Интеллектуальность»</vt:lpstr>
      <vt:lpstr>В 2010 году  педагоги МДОУ детский сад №34 «Улыбка»  компенсирующего вида  приняли участие во всероссийском конкурсе  в сфере дошкольного образования  «Детские сады - детям»   и стали победителем регионального этапа в номинации «Лучший детский сад компенсирующего вида» и лауретом всероссийского этапа в номинации  «Лучший детский сад компенсирующего вида»   </vt:lpstr>
      <vt:lpstr>Презентация PowerPoint</vt:lpstr>
      <vt:lpstr>Презентация PowerPoint</vt:lpstr>
      <vt:lpstr>Презентация PowerPoint</vt:lpstr>
      <vt:lpstr>В 2010 году  МДОУ детский сад №34 «Улыбка»  компенсирующего вида  по итогам областного конкурса,  организованного партией «Единая Россия»,  признан лучшим детским садом компенсирующего вида Ивановской области </vt:lpstr>
      <vt:lpstr>В 2017 году  МБДОУ детский сад №34 отметил свой 80-летний юбилей</vt:lpstr>
      <vt:lpstr>Презентация PowerPoint</vt:lpstr>
      <vt:lpstr>В 2020 году  педагоги МБДОУ детский сад №34 стали победителями ( 3 место) в областном смотре-конкурсе территорий образовательных организаций в номинации «Территория дошкольного учреждения» </vt:lpstr>
      <vt:lpstr>В 2020 году  МБДОУ детский сад №34 стал обладателем спонсорской помощи АО «Росбизнесконсалдинг»  </vt:lpstr>
      <vt:lpstr>В 2021 году  воспитанники МБДОУ детский сад №34 стали победителями регионального этапа Всероссийского (международного) фестиваля «Праздник Эколят – молодых защитников природы»</vt:lpstr>
      <vt:lpstr>В 2022 году  МБДОУ детский сад №34 принял участие в инновационной площадке в ходе пилотирования проекта «Детский сад в кармане»  на базе цифровой платформы Smart School Pro </vt:lpstr>
      <vt:lpstr>В 2022 году  в МБДОУ детский сад №34 начался  долгосрочный проект «Мультстудия», созданы первые мультфильмы </vt:lpstr>
      <vt:lpstr>Педагоги детского сада активно участвуют в  Зимних фестивалях Всероссийского физкультурно-спортивного комплекса «Готов к труду и обороне»  среди всех категорий населения  и демонстрируют отличные результаты</vt:lpstr>
      <vt:lpstr>В 2023 году  команда педагогов МБДОУ детский сад №34  заняла 2 место в Зимнем фестивале Всероссийского физкультурно-спортивного комплекса «Готов к труду и обороне» среди всех категорий населения</vt:lpstr>
      <vt:lpstr>В 2023 году  МБДОУ детский сад №34 стал  призёром регионального отборочного этапа Всероссийского конкурса на лучший  «Снежный городок Эколят» </vt:lpstr>
      <vt:lpstr>В 2023 году  команда педагогов МБДОУ детский сад №34 заняла  1 место в муниципальном конкурсе снежных фигур «Снеговик SHOW» </vt:lpstr>
      <vt:lpstr>В 2023 году  учитель-дефектолог МБДОУ детский сад №34 Гасанова Ольга Сергеевна стала победителем муниципального конкурса профессионального мастерства  «Педагог – мастер 2023»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238</cp:revision>
  <dcterms:created xsi:type="dcterms:W3CDTF">2009-01-08T12:15:48Z</dcterms:created>
  <dcterms:modified xsi:type="dcterms:W3CDTF">2023-05-03T12:17:53Z</dcterms:modified>
</cp:coreProperties>
</file>