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1729"/>
            <a:ext cx="8686800" cy="61865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Педагогическая династия</a:t>
            </a:r>
            <a:br>
              <a:rPr lang="ru-RU" dirty="0" smtClean="0"/>
            </a:br>
            <a:r>
              <a:rPr lang="ru-RU" dirty="0" smtClean="0"/>
              <a:t>воспитателя     </a:t>
            </a:r>
            <a:br>
              <a:rPr lang="ru-RU" dirty="0" smtClean="0"/>
            </a:br>
            <a:r>
              <a:rPr lang="ru-RU" dirty="0" smtClean="0"/>
              <a:t>  Маряхиной Анны </a:t>
            </a:r>
            <a:r>
              <a:rPr lang="ru-RU" dirty="0" smtClean="0"/>
              <a:t>Александровны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МБДОУ  детский сад №34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852936"/>
            <a:ext cx="2597969" cy="263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929618" cy="577047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    Педагогические династии – это что–то удивительное!                              Это особый образ жизни. Это не просто выбор специальности, а внутренняя потребность, передаваемая из поколения в поколение. Профессия педагога нелегка, но дети и внуки педагогов  идут по этому пути, несмотря на трудности и препятствия.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Педагогический труд – это постоянное творчество, огромная душевная щедрость, любовь к детям и безграничная преданность своему делу. Сколько же терпения, такта, а порой и мужества требуется человеку в современном мире для того, чтобы выбрать эту профессию.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Общий педагогический стаж династии на 01.03.2023 год- 55 лет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5400684" cy="14977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Ефремова (</a:t>
            </a:r>
            <a:r>
              <a:rPr lang="ru-RU" b="0" dirty="0" err="1" smtClean="0">
                <a:effectLst/>
                <a:latin typeface="Arial" pitchFamily="34" charset="0"/>
                <a:cs typeface="Arial" pitchFamily="34" charset="0"/>
              </a:rPr>
              <a:t>Рассадкина</a:t>
            </a:r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)      </a:t>
            </a:r>
            <a:br>
              <a:rPr lang="ru-RU" b="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  Ольга  Леонидовна</a:t>
            </a:r>
            <a:br>
              <a:rPr lang="ru-RU" b="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(22.06.1058 - 21.01.2021</a:t>
            </a:r>
            <a:r>
              <a:rPr lang="ru-RU" sz="1600" b="0" dirty="0" smtClean="0">
                <a:effectLst/>
                <a:latin typeface="Arial" pitchFamily="34" charset="0"/>
                <a:cs typeface="Arial" pitchFamily="34" charset="0"/>
              </a:rPr>
              <a:t>гг</a:t>
            </a:r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.)</a:t>
            </a:r>
            <a:br>
              <a:rPr lang="ru-RU" b="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lang="ru-RU" b="0" i="1" dirty="0" smtClean="0">
                <a:effectLst/>
                <a:latin typeface="Arial" pitchFamily="34" charset="0"/>
                <a:cs typeface="Arial" pitchFamily="34" charset="0"/>
              </a:rPr>
              <a:t>моя мама)</a:t>
            </a:r>
            <a:r>
              <a:rPr lang="ru-RU" b="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b="0" dirty="0" smtClean="0">
                <a:effectLst/>
                <a:latin typeface="Arial" pitchFamily="34" charset="0"/>
                <a:cs typeface="Arial" pitchFamily="34" charset="0"/>
              </a:rPr>
            </a:br>
            <a:endParaRPr lang="ru-RU" b="0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67544" y="2060848"/>
            <a:ext cx="5757874" cy="435771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   Ефремова Ольга Леонидовна  родилась  22.06.1958 г в городе Кинешма. В семье воспитывали строго, прививали уважение к старшим, трудолюбие.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  В 1975  окончила филиал Ивановского проф.торгово-кулинарного училища г. Кинешма по профессии «контролёр-кассир»</a:t>
            </a:r>
          </a:p>
          <a:p>
            <a:pPr algn="just"/>
            <a:r>
              <a:rPr lang="ru-RU" dirty="0" smtClean="0"/>
              <a:t>С сентября 1976 года моя мама была принята на должность мастера производственного  обучения  филиала Ивановского профессионального торгово-кулинарного училища.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  С апреля 1986 года филиал Ивановского ТКУ переименован в средне-техническое училище №32, где  проработала до 2013 года.</a:t>
            </a:r>
          </a:p>
          <a:p>
            <a:pPr algn="just"/>
            <a:r>
              <a:rPr lang="ru-RU" dirty="0" smtClean="0"/>
              <a:t>За время работы моя мама показала себя как высококвалифицированный мастер своей работы, заботливый учитель, наставник для учеников-подростков.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  Ольга </a:t>
            </a:r>
            <a:r>
              <a:rPr lang="ru-RU" dirty="0"/>
              <a:t>Леонидовна </a:t>
            </a:r>
            <a:r>
              <a:rPr lang="ru-RU" dirty="0" smtClean="0"/>
              <a:t>была педагогом первой  квалификационной категории. В мае 2008 года была награждена  Почётной грамотой Министерства образования и науки Российской федерации.</a:t>
            </a:r>
            <a:endParaRPr lang="ru-RU" dirty="0"/>
          </a:p>
        </p:txBody>
      </p:sp>
      <p:pic>
        <p:nvPicPr>
          <p:cNvPr id="5" name="Содержимое 4" descr="img0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372200" y="980728"/>
            <a:ext cx="2536115" cy="39925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03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21237871">
            <a:off x="175127" y="245440"/>
            <a:ext cx="4857752" cy="3587255"/>
          </a:xfrm>
        </p:spPr>
      </p:pic>
      <p:pic>
        <p:nvPicPr>
          <p:cNvPr id="6" name="Содержимое 5" descr="img04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627784" y="3645024"/>
            <a:ext cx="4518327" cy="3115920"/>
          </a:xfrm>
        </p:spPr>
      </p:pic>
      <p:pic>
        <p:nvPicPr>
          <p:cNvPr id="7" name="Содержимое 3" descr="img0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98092">
            <a:off x="4554013" y="730579"/>
            <a:ext cx="4335159" cy="309857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8329642" cy="854768"/>
          </a:xfrm>
        </p:spPr>
        <p:txBody>
          <a:bodyPr/>
          <a:lstStyle/>
          <a:p>
            <a:pPr algn="ctr"/>
            <a:r>
              <a:rPr lang="ru-RU" dirty="0" smtClean="0"/>
              <a:t>Маряхина (Ефремова) Анна  Александровна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4471990" cy="4665242"/>
          </a:xfrm>
        </p:spPr>
        <p:txBody>
          <a:bodyPr/>
          <a:lstStyle/>
          <a:p>
            <a:pPr algn="just"/>
            <a:r>
              <a:rPr lang="ru-RU" dirty="0" smtClean="0"/>
              <a:t>   Я решила продолжить занятие педагогической деятельностью и в 1999 году поступила  в  Кинешемский государственный педагогический колледж, где была присвоена квалификация «Воспитатель дошкольного возраста с дополнительной подготовкой в области театрализованной деятельности». С 2004 года я приступила к работе в МДОУ </a:t>
            </a:r>
            <a:r>
              <a:rPr lang="ru-RU" dirty="0" smtClean="0">
                <a:latin typeface="+mj-lt"/>
              </a:rPr>
              <a:t>д</a:t>
            </a:r>
            <a:r>
              <a:rPr lang="en-US" dirty="0" smtClean="0">
                <a:latin typeface="+mj-lt"/>
              </a:rPr>
              <a:t>/c </a:t>
            </a:r>
            <a:r>
              <a:rPr lang="ru-RU" dirty="0" smtClean="0">
                <a:latin typeface="+mj-lt"/>
              </a:rPr>
              <a:t>№8, МБДОУ д</a:t>
            </a:r>
            <a:r>
              <a:rPr lang="en-US" dirty="0" smtClean="0">
                <a:latin typeface="+mj-lt"/>
              </a:rPr>
              <a:t>/</a:t>
            </a:r>
            <a:r>
              <a:rPr lang="ru-RU" dirty="0" smtClean="0">
                <a:latin typeface="+mj-lt"/>
              </a:rPr>
              <a:t>с №29.</a:t>
            </a:r>
            <a:r>
              <a:rPr lang="ru-RU" dirty="0" smtClean="0"/>
              <a:t> 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   В 2010 году я закончила Шуйский государственный педагогический университет, где была присвоена квалификация «Преподаватель дошкольной педагогики и психологии». В настоящий момент я имею первую квалификационную категорию. 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   С 2021 года я работаю воспитателем в МБДОУ детский сад №34.</a:t>
            </a:r>
            <a:endParaRPr lang="ru-RU" dirty="0"/>
          </a:p>
        </p:txBody>
      </p:sp>
      <p:pic>
        <p:nvPicPr>
          <p:cNvPr id="5" name="Содержимое 4" descr="img0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34100" y="1285875"/>
            <a:ext cx="3543024" cy="484028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278</Words>
  <Application>Microsoft Office PowerPoint</Application>
  <PresentationFormat>Экран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           Педагогическая династия воспитателя        Маряхиной Анны Александровны         МБДОУ  детский сад №34  </vt:lpstr>
      <vt:lpstr>    Педагогические династии – это что–то удивительное!                              Это особый образ жизни. Это не просто выбор специальности, а внутренняя потребность, передаваемая из поколения в поколение. Профессия педагога нелегка, но дети и внуки педагогов  идут по этому пути, несмотря на трудности и препятствия. Педагогический труд – это постоянное творчество, огромная душевная щедрость, любовь к детям и безграничная преданность своему делу. Сколько же терпения, такта, а порой и мужества требуется человеку в современном мире для того, чтобы выбрать эту профессию.  Общий педагогический стаж династии на 01.03.2023 год- 55 лет </vt:lpstr>
      <vt:lpstr>   Ефремова (Рассадкина)         Ольга  Леонидовна (22.06.1058 - 21.01.2021гг.) (моя мама) </vt:lpstr>
      <vt:lpstr>Презентация PowerPoint</vt:lpstr>
      <vt:lpstr>Маряхина (Ефремова) Анна  Александровна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Педагогическая династия Ефремовой- Маряхиной          МБДОУ  детский сад №34  </dc:title>
  <dc:creator>Анна</dc:creator>
  <cp:lastModifiedBy>1</cp:lastModifiedBy>
  <cp:revision>15</cp:revision>
  <dcterms:created xsi:type="dcterms:W3CDTF">2023-03-22T07:51:14Z</dcterms:created>
  <dcterms:modified xsi:type="dcterms:W3CDTF">2023-03-31T09:15:02Z</dcterms:modified>
</cp:coreProperties>
</file>