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90" r:id="rId4"/>
    <p:sldId id="291" r:id="rId5"/>
    <p:sldId id="287" r:id="rId6"/>
    <p:sldId id="288" r:id="rId7"/>
    <p:sldId id="289" r:id="rId8"/>
    <p:sldId id="292" r:id="rId9"/>
    <p:sldId id="293" r:id="rId10"/>
    <p:sldId id="295" r:id="rId11"/>
    <p:sldId id="297" r:id="rId12"/>
    <p:sldId id="296" r:id="rId13"/>
    <p:sldId id="298" r:id="rId1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2B91"/>
    <a:srgbClr val="BD0364"/>
    <a:srgbClr val="009242"/>
    <a:srgbClr val="D6A300"/>
    <a:srgbClr val="FFD85B"/>
    <a:srgbClr val="F9D087"/>
    <a:srgbClr val="EA8B00"/>
    <a:srgbClr val="E2005B"/>
    <a:srgbClr val="FF0066"/>
    <a:srgbClr val="5C0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>
        <p:scale>
          <a:sx n="94" d="100"/>
          <a:sy n="94" d="100"/>
        </p:scale>
        <p:origin x="-900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7ED2D-6BAE-4147-94F2-AEDD4EA975D7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3AEF6-2748-4E43-BFE1-7D6F12C490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210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757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53AEF6-2748-4E43-BFE1-7D6F12C4903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757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764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04.05.2023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150" y="118200"/>
            <a:ext cx="9096026" cy="20390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 smtClean="0">
                <a:ln/>
                <a:solidFill>
                  <a:srgbClr val="7030A0"/>
                </a:solidFill>
              </a:rPr>
              <a:t>Педагогические работники, </a:t>
            </a:r>
            <a:br>
              <a:rPr lang="ru-RU" sz="4000" b="1" dirty="0" smtClean="0">
                <a:ln/>
                <a:solidFill>
                  <a:srgbClr val="7030A0"/>
                </a:solidFill>
              </a:rPr>
            </a:br>
            <a:r>
              <a:rPr lang="ru-RU" sz="4000" b="1" dirty="0" smtClean="0">
                <a:ln/>
                <a:solidFill>
                  <a:srgbClr val="7030A0"/>
                </a:solidFill>
              </a:rPr>
              <a:t>внёсшие вклад в педагогическую историю детского сада №34</a:t>
            </a:r>
            <a:endParaRPr lang="ru-RU" sz="4000" b="1" dirty="0">
              <a:ln/>
              <a:solidFill>
                <a:srgbClr val="7030A0"/>
              </a:solidFill>
            </a:endParaRPr>
          </a:p>
        </p:txBody>
      </p:sp>
      <p:pic>
        <p:nvPicPr>
          <p:cNvPr id="1026" name="Picture 2" descr="https://s3.eu-north-1.amazonaws.com/edu-sites.ru/kindetsad34_521/fm/%D0%A4%D0%BE%D1%82%D0%BE%20%D0%B4%D0%BB%D1%8F%20%D0%BD%D0%BE%D0%B2%D0%BE%D1%81%D1%82%D0%B5%D0%B9/%D1%81%D0%B0%D0%B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2524472"/>
            <a:ext cx="9221263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904" y="800708"/>
            <a:ext cx="9144000" cy="792088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C00000"/>
                </a:solidFill>
              </a:rPr>
              <a:t>Педагогические заслуги Гасановой Ольги Сергеевны</a:t>
            </a:r>
            <a:r>
              <a:rPr lang="ru-RU" sz="3100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80728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Ольга Сергеевна является автором долгосрочного проекта «</a:t>
            </a:r>
            <a:r>
              <a:rPr lang="ru-RU" sz="2000" dirty="0" err="1" smtClean="0"/>
              <a:t>Мультстудия</a:t>
            </a:r>
            <a:r>
              <a:rPr lang="ru-RU" sz="2000" dirty="0" smtClean="0"/>
              <a:t>». Основное направление деятельности проекта – создание короткометражных мультфильмов</a:t>
            </a:r>
            <a:r>
              <a:rPr lang="ru-RU" sz="2000" dirty="0"/>
              <a:t>. Погружаясь в мир фантазии и сказки, </a:t>
            </a:r>
            <a:r>
              <a:rPr lang="ru-RU" sz="2000" dirty="0" smtClean="0"/>
              <a:t>дети </a:t>
            </a:r>
            <a:r>
              <a:rPr lang="ru-RU" sz="2000" dirty="0"/>
              <a:t>своими руками оживляют самые неожиданные и необычные сюжеты, получают новые знания, учатся планировать свои действия, работать в группе сообща. Мультипликационные </a:t>
            </a:r>
            <a:r>
              <a:rPr lang="ru-RU" sz="2000" dirty="0" smtClean="0"/>
              <a:t>ролики, созданные </a:t>
            </a:r>
            <a:r>
              <a:rPr lang="ru-RU" sz="2000" dirty="0"/>
              <a:t>ребятами совместно </a:t>
            </a:r>
            <a:r>
              <a:rPr lang="ru-RU" sz="2000" dirty="0" smtClean="0"/>
              <a:t>с Ольгой Сергеевной, </a:t>
            </a:r>
            <a:r>
              <a:rPr lang="ru-RU" sz="2000" dirty="0"/>
              <a:t>участвуют во всероссийских конкурсах и являются </a:t>
            </a:r>
            <a:r>
              <a:rPr lang="ru-RU" sz="2000" dirty="0" smtClean="0"/>
              <a:t>победителями.</a:t>
            </a:r>
          </a:p>
          <a:p>
            <a:pPr algn="just"/>
            <a:endParaRPr lang="ru-RU" sz="2000" dirty="0" smtClean="0"/>
          </a:p>
        </p:txBody>
      </p:sp>
      <p:pic>
        <p:nvPicPr>
          <p:cNvPr id="6" name="Picture 2" descr="C:\Users\1\Desktop\Педагог-мастер\мультстудия\6268f7132b1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5273">
            <a:off x="276856" y="3359978"/>
            <a:ext cx="3537551" cy="242539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1\Desktop\Педагог-мастер\мультстудия\63737335f00b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325" y="3284984"/>
            <a:ext cx="2277855" cy="307325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1\Desktop\Педагог-мастер\мультстудия\6244135d36a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0815">
            <a:off x="2819941" y="4046491"/>
            <a:ext cx="3504118" cy="248026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4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792088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C00000"/>
                </a:solidFill>
              </a:rPr>
              <a:t>Педагогические заслуги Гасановой Ольги Сергеевны</a:t>
            </a:r>
            <a:r>
              <a:rPr lang="ru-RU" sz="3100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052736"/>
            <a:ext cx="87849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Ольга Сергеевна представляет свой педагогический опыт в различных муниципальных и региональных методических объединениях, участвует в мастер-классах, семинарах, фестивалях; является автором публикаций в сетевых педагогических сообществах. </a:t>
            </a:r>
          </a:p>
          <a:p>
            <a:pPr algn="just"/>
            <a:r>
              <a:rPr lang="ru-RU" sz="2000" dirty="0" smtClean="0"/>
              <a:t>   </a:t>
            </a:r>
            <a:endParaRPr lang="ru-RU" sz="2000" dirty="0"/>
          </a:p>
        </p:txBody>
      </p:sp>
      <p:pic>
        <p:nvPicPr>
          <p:cNvPr id="1028" name="Picture 4" descr="C:\Users\1\Desktop\63639479c1fd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0522">
            <a:off x="211892" y="2400958"/>
            <a:ext cx="2330592" cy="325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big_teacherPic_035779fb7fd74ff496ef8dc995b444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83142"/>
            <a:ext cx="3283366" cy="231477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Desktop\big_teacherPic_9149a7a5a81644f882f52f55dd18fc5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8269">
            <a:off x="5634639" y="4401741"/>
            <a:ext cx="3202786" cy="224995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\Desktop\63a98aeae7ec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414">
            <a:off x="5763751" y="2275377"/>
            <a:ext cx="1617323" cy="225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1\Desktop\62beb65bdab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7386">
            <a:off x="3124612" y="4773058"/>
            <a:ext cx="2501298" cy="177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1\Desktop\6364dd6180df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6617">
            <a:off x="7324580" y="2278753"/>
            <a:ext cx="1639905" cy="243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1\Desktop\учебный год 22-23\Педагог-мастер\дипломы\big_teacherPic_08863e72176b4bd9a2c66f2eceb9f7b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102727"/>
            <a:ext cx="2232248" cy="155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17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792088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C00000"/>
                </a:solidFill>
              </a:rPr>
              <a:t>Педагогические заслуги Гасановой Ольги Сергеевны</a:t>
            </a:r>
            <a:r>
              <a:rPr lang="ru-RU" sz="3100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052736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В 2023 году </a:t>
            </a:r>
            <a:r>
              <a:rPr lang="ru-RU" sz="2000" dirty="0" smtClean="0"/>
              <a:t>Ольга Сергеевна стала </a:t>
            </a:r>
            <a:r>
              <a:rPr lang="ru-RU" sz="2000" dirty="0" smtClean="0"/>
              <a:t>победителем муниципального конкурса профессионального мастерства «Педагог–мастер 2023» в номинации «Молодой педагог дошкольного образования».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   В 2023 году </a:t>
            </a:r>
            <a:r>
              <a:rPr lang="ru-RU" sz="2000" dirty="0"/>
              <a:t>Ольга Сергеевна получила </a:t>
            </a:r>
            <a:r>
              <a:rPr lang="ru-RU" sz="2000" dirty="0" smtClean="0"/>
              <a:t>Благодарность от заместителя Председателя Ивановской областной Думы А.Г. Фомина за профессиональное мастерство, творческую активность, постоянный поиск эффективных методов обучения и воспитания подрастающего поколения.</a:t>
            </a:r>
            <a:endParaRPr lang="ru-RU" sz="2000" dirty="0"/>
          </a:p>
        </p:txBody>
      </p:sp>
      <p:pic>
        <p:nvPicPr>
          <p:cNvPr id="5" name="Picture 2" descr="https://s3.eu-north-1.amazonaws.com/edu-sites.ru/kindetsad34_521/articles/643d3e160594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0394">
            <a:off x="259094" y="3779750"/>
            <a:ext cx="3855564" cy="256937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s3.eu-north-1.amazonaws.com/edu-sites.ru/kindetsad34_521/articles/643d3e247ccd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9041">
            <a:off x="4411370" y="3600363"/>
            <a:ext cx="2213305" cy="291306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s3.eu-north-1.amazonaws.com/edu-sites.ru/kindetsad34_521/articles/643d3e14781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863">
            <a:off x="6653380" y="3654678"/>
            <a:ext cx="1922030" cy="271470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40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Старший воспитатель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err="1" smtClean="0">
                <a:solidFill>
                  <a:srgbClr val="7030A0"/>
                </a:solidFill>
              </a:rPr>
              <a:t>Крайнова</a:t>
            </a:r>
            <a:r>
              <a:rPr lang="ru-RU" b="1" dirty="0" smtClean="0">
                <a:solidFill>
                  <a:srgbClr val="7030A0"/>
                </a:solidFill>
              </a:rPr>
              <a:t> Елена Михайловна</a:t>
            </a:r>
            <a:r>
              <a:rPr lang="ru-RU" dirty="0"/>
              <a:t/>
            </a:r>
            <a:br>
              <a:rPr lang="ru-RU" dirty="0"/>
            </a:br>
            <a:r>
              <a:rPr lang="ru-RU" sz="3600" dirty="0"/>
              <a:t>(работала в детском саду №34 с </a:t>
            </a:r>
            <a:r>
              <a:rPr lang="ru-RU" sz="3600" dirty="0" smtClean="0"/>
              <a:t>1995 </a:t>
            </a:r>
            <a:r>
              <a:rPr lang="ru-RU" sz="3600" dirty="0"/>
              <a:t>по </a:t>
            </a:r>
            <a:r>
              <a:rPr lang="ru-RU" sz="3600" dirty="0" smtClean="0"/>
              <a:t>2019 </a:t>
            </a:r>
            <a:r>
              <a:rPr lang="ru-RU" sz="3600" dirty="0"/>
              <a:t>год)</a:t>
            </a:r>
            <a:br>
              <a:rPr lang="ru-RU" sz="3600" dirty="0"/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842">
            <a:off x="736498" y="2040752"/>
            <a:ext cx="2802351" cy="419865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80848" y="2708920"/>
            <a:ext cx="50396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cs typeface="Aharoni" panose="02010803020104030203" pitchFamily="2" charset="-79"/>
              </a:rPr>
              <a:t>С 1995 по 2013 год работала в детском саду в должности воспитателя.</a:t>
            </a:r>
            <a:endParaRPr lang="ru-RU" sz="2000" dirty="0">
              <a:cs typeface="Aharoni" panose="02010803020104030203" pitchFamily="2" charset="-79"/>
            </a:endParaRPr>
          </a:p>
          <a:p>
            <a:pPr algn="just"/>
            <a:endParaRPr lang="ru-RU" sz="2000" dirty="0" smtClean="0">
              <a:cs typeface="Aharoni" panose="02010803020104030203" pitchFamily="2" charset="-79"/>
            </a:endParaRPr>
          </a:p>
          <a:p>
            <a:pPr algn="just"/>
            <a:r>
              <a:rPr lang="ru-RU" sz="2000" dirty="0" smtClean="0">
                <a:cs typeface="Aharoni" panose="02010803020104030203" pitchFamily="2" charset="-79"/>
              </a:rPr>
              <a:t>С 2013 по 2019 год </a:t>
            </a:r>
            <a:r>
              <a:rPr lang="ru-RU" sz="2000" dirty="0">
                <a:cs typeface="Aharoni" panose="02010803020104030203" pitchFamily="2" charset="-79"/>
              </a:rPr>
              <a:t>работала в детском саду в </a:t>
            </a:r>
            <a:r>
              <a:rPr lang="ru-RU" sz="2000" dirty="0" smtClean="0">
                <a:cs typeface="Aharoni" panose="02010803020104030203" pitchFamily="2" charset="-79"/>
              </a:rPr>
              <a:t>должности старшего воспитателя.</a:t>
            </a:r>
          </a:p>
          <a:p>
            <a:pPr algn="just"/>
            <a:endParaRPr lang="ru-RU" sz="2000" dirty="0">
              <a:cs typeface="Aharoni" panose="02010803020104030203" pitchFamily="2" charset="-79"/>
            </a:endParaRPr>
          </a:p>
          <a:p>
            <a:pPr algn="just"/>
            <a:r>
              <a:rPr lang="ru-RU" sz="2000" dirty="0" smtClean="0">
                <a:cs typeface="Aharoni" panose="02010803020104030203" pitchFamily="2" charset="-79"/>
              </a:rPr>
              <a:t>В настоящее </a:t>
            </a:r>
            <a:r>
              <a:rPr lang="ru-RU" sz="2000" dirty="0">
                <a:cs typeface="Aharoni" panose="02010803020104030203" pitchFamily="2" charset="-79"/>
              </a:rPr>
              <a:t>время </a:t>
            </a:r>
            <a:r>
              <a:rPr lang="ru-RU" sz="2000" dirty="0" smtClean="0">
                <a:cs typeface="Aharoni" panose="02010803020104030203" pitchFamily="2" charset="-79"/>
              </a:rPr>
              <a:t>работает в МБДОУ </a:t>
            </a:r>
            <a:r>
              <a:rPr lang="ru-RU" sz="2000" dirty="0">
                <a:cs typeface="Aharoni" panose="02010803020104030203" pitchFamily="2" charset="-79"/>
              </a:rPr>
              <a:t>детский сад №25 в должности старшего </a:t>
            </a:r>
            <a:r>
              <a:rPr lang="ru-RU" sz="2000" dirty="0" smtClean="0">
                <a:cs typeface="Aharoni" panose="02010803020104030203" pitchFamily="2" charset="-79"/>
              </a:rPr>
              <a:t>воспитателя.</a:t>
            </a:r>
            <a:endParaRPr lang="ru-RU" sz="2000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4756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792088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C00000"/>
                </a:solidFill>
              </a:rPr>
              <a:t>Педагогические заслуги  </a:t>
            </a:r>
            <a:r>
              <a:rPr lang="ru-RU" sz="3100" dirty="0" err="1" smtClean="0">
                <a:solidFill>
                  <a:srgbClr val="C00000"/>
                </a:solidFill>
              </a:rPr>
              <a:t>Крайновой</a:t>
            </a:r>
            <a:r>
              <a:rPr lang="ru-RU" sz="3100" dirty="0" smtClean="0">
                <a:solidFill>
                  <a:srgbClr val="C00000"/>
                </a:solidFill>
              </a:rPr>
              <a:t> Елены Михайловны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980946"/>
            <a:ext cx="8784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980946"/>
            <a:ext cx="88569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Елена Михайловна на базе МБДОУ детский сад №34 являлась координатором региональной </a:t>
            </a:r>
            <a:r>
              <a:rPr lang="ru-RU" sz="2000" dirty="0"/>
              <a:t>инновационной площадки по теме «Духовно-нравственное воспитание в дошкольной образовательной организации: традиции и новации» </a:t>
            </a:r>
            <a:r>
              <a:rPr lang="ru-RU" sz="2000" dirty="0" smtClean="0"/>
              <a:t>(с 2016 по 2019 год</a:t>
            </a:r>
            <a:r>
              <a:rPr lang="ru-RU" sz="2000" dirty="0"/>
              <a:t>). Является победителем муниципального конкурса «Воспитатель года</a:t>
            </a:r>
            <a:r>
              <a:rPr lang="ru-RU" sz="2000" dirty="0" smtClean="0"/>
              <a:t>».</a:t>
            </a:r>
            <a:r>
              <a:rPr lang="ru-RU" sz="2000" dirty="0"/>
              <a:t> Имеет звание «Ветеран труда</a:t>
            </a:r>
            <a:r>
              <a:rPr lang="ru-RU" sz="2000" dirty="0" smtClean="0"/>
              <a:t>».</a:t>
            </a:r>
            <a:endParaRPr lang="ru-RU" sz="2000" dirty="0"/>
          </a:p>
          <a:p>
            <a:r>
              <a:rPr lang="ru-RU" sz="2000" dirty="0"/>
              <a:t>Награждена: </a:t>
            </a:r>
          </a:p>
          <a:p>
            <a:pPr marL="285750" indent="-285750">
              <a:buFontTx/>
              <a:buChar char="-"/>
            </a:pPr>
            <a:r>
              <a:rPr lang="ru-RU" sz="2000" dirty="0"/>
              <a:t>Почетной грамотой Министерства образования РФ, </a:t>
            </a:r>
          </a:p>
          <a:p>
            <a:pPr marL="285750" indent="-285750">
              <a:buFontTx/>
              <a:buChar char="-"/>
            </a:pPr>
            <a:r>
              <a:rPr lang="ru-RU" sz="2000" dirty="0"/>
              <a:t>Почетной грамотой Департамента образования Ивановской области, </a:t>
            </a:r>
          </a:p>
          <a:p>
            <a:pPr marL="285750" indent="-285750">
              <a:buFontTx/>
              <a:buChar char="-"/>
            </a:pPr>
            <a:r>
              <a:rPr lang="ru-RU" sz="2000" dirty="0"/>
              <a:t>грамотами администрации и управления образования </a:t>
            </a:r>
            <a:r>
              <a:rPr lang="ru-RU" sz="2000" dirty="0" err="1" smtClean="0"/>
              <a:t>г.о</a:t>
            </a:r>
            <a:r>
              <a:rPr lang="ru-RU" sz="2000" dirty="0" smtClean="0"/>
              <a:t>. </a:t>
            </a:r>
            <a:r>
              <a:rPr lang="ru-RU" sz="2000" dirty="0"/>
              <a:t>Кинешма, </a:t>
            </a:r>
          </a:p>
          <a:p>
            <a:pPr marL="285750" indent="-285750">
              <a:buFontTx/>
              <a:buChar char="-"/>
            </a:pPr>
            <a:r>
              <a:rPr lang="ru-RU" sz="2000" dirty="0"/>
              <a:t>Благодарственным письмом городской Думы, </a:t>
            </a:r>
          </a:p>
          <a:p>
            <a:pPr marL="285750" indent="-285750">
              <a:buFontTx/>
              <a:buChar char="-"/>
            </a:pPr>
            <a:r>
              <a:rPr lang="ru-RU" sz="2000" dirty="0"/>
              <a:t>Дипломом независимой премии «</a:t>
            </a:r>
            <a:r>
              <a:rPr lang="ru-RU" sz="2000" dirty="0" err="1"/>
              <a:t>Журавушка</a:t>
            </a:r>
            <a:r>
              <a:rPr lang="ru-RU" sz="2000" dirty="0" smtClean="0"/>
              <a:t>».</a:t>
            </a:r>
            <a:endParaRPr lang="ru-RU" sz="2000" dirty="0"/>
          </a:p>
          <a:p>
            <a:endParaRPr lang="ru-RU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4" t="11486"/>
          <a:stretch/>
        </p:blipFill>
        <p:spPr bwMode="auto">
          <a:xfrm rot="251684">
            <a:off x="6318902" y="3872190"/>
            <a:ext cx="1769333" cy="2545251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95"/>
          <a:stretch/>
        </p:blipFill>
        <p:spPr bwMode="auto">
          <a:xfrm>
            <a:off x="3707904" y="4565104"/>
            <a:ext cx="2331559" cy="177925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0537">
            <a:off x="1240362" y="4591301"/>
            <a:ext cx="2302481" cy="1726861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537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3168352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Учитель-дефектолог</a:t>
            </a:r>
            <a:r>
              <a:rPr lang="ru-RU" b="1" dirty="0"/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>
                <a:solidFill>
                  <a:srgbClr val="7030A0"/>
                </a:solidFill>
              </a:rPr>
              <a:t>Завражная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>
                <a:solidFill>
                  <a:srgbClr val="7030A0"/>
                </a:solidFill>
              </a:rPr>
              <a:t>Ольга Николаевна</a:t>
            </a:r>
            <a:r>
              <a:rPr lang="ru-RU" dirty="0"/>
              <a:t/>
            </a:r>
            <a:br>
              <a:rPr lang="ru-RU" dirty="0"/>
            </a:br>
            <a:r>
              <a:rPr lang="ru-RU" sz="3600" dirty="0"/>
              <a:t>(работала в детском саду №34 с 2000 по 2011 год)</a:t>
            </a:r>
            <a:br>
              <a:rPr lang="ru-RU" sz="3600" dirty="0"/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1\Desktop\Проект сады\Летопись\Детский сад в лицах\межведомственное совещание 2009г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8915">
            <a:off x="283293" y="2357139"/>
            <a:ext cx="4536492" cy="314986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Проект сады\Летопись\Детский сад в лицах\img20230323_200531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758">
            <a:off x="4395715" y="2950156"/>
            <a:ext cx="4514371" cy="29938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5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792088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C00000"/>
                </a:solidFill>
              </a:rPr>
              <a:t>Педагогические заслуги </a:t>
            </a:r>
            <a:r>
              <a:rPr lang="ru-RU" sz="3100" dirty="0" err="1" smtClean="0">
                <a:solidFill>
                  <a:srgbClr val="C00000"/>
                </a:solidFill>
              </a:rPr>
              <a:t>Завражной</a:t>
            </a:r>
            <a:r>
              <a:rPr lang="ru-RU" sz="3100" dirty="0" smtClean="0">
                <a:solidFill>
                  <a:srgbClr val="C00000"/>
                </a:solidFill>
              </a:rPr>
              <a:t> Ольги Николаевны</a:t>
            </a:r>
            <a:r>
              <a:rPr lang="ru-RU" sz="3100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124744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В </a:t>
            </a:r>
            <a:r>
              <a:rPr lang="ru-RU" sz="2000" dirty="0"/>
              <a:t>2005 году награждена Почётной грамотой Управления образования Ивановской области.</a:t>
            </a:r>
          </a:p>
          <a:p>
            <a:endParaRPr lang="ru-RU" sz="2000" dirty="0" smtClean="0"/>
          </a:p>
          <a:p>
            <a:pPr algn="just"/>
            <a:r>
              <a:rPr lang="ru-RU" sz="2000" dirty="0" smtClean="0"/>
              <a:t>   В 2009 году участвовала </a:t>
            </a:r>
            <a:r>
              <a:rPr lang="ru-RU" sz="2000" dirty="0"/>
              <a:t>в межведомственном совещании по вопросам организации инклюзивного образования в дошкольном </a:t>
            </a:r>
            <a:r>
              <a:rPr lang="ru-RU" sz="2000" dirty="0" smtClean="0"/>
              <a:t>учреждении, тема выступления «Индивидуальная </a:t>
            </a:r>
            <a:r>
              <a:rPr lang="ru-RU" sz="2000" dirty="0"/>
              <a:t>программа развития ребёнка – одна из составляющих инклюзивного образования</a:t>
            </a:r>
            <a:r>
              <a:rPr lang="ru-RU" sz="2000" dirty="0" smtClean="0"/>
              <a:t>».</a:t>
            </a:r>
            <a:endParaRPr lang="ru-RU" sz="2000" dirty="0"/>
          </a:p>
          <a:p>
            <a:pPr algn="just"/>
            <a:r>
              <a:rPr lang="ru-RU" sz="2000" dirty="0" smtClean="0"/>
              <a:t>В этом же году </a:t>
            </a:r>
            <a:r>
              <a:rPr lang="ru-RU" sz="2000" dirty="0"/>
              <a:t>удостоилась вручения премии «</a:t>
            </a:r>
            <a:r>
              <a:rPr lang="ru-RU" sz="2000" dirty="0" err="1"/>
              <a:t>Журавушка</a:t>
            </a:r>
            <a:r>
              <a:rPr lang="ru-RU" sz="2000" dirty="0"/>
              <a:t>» </a:t>
            </a:r>
            <a:r>
              <a:rPr lang="ru-RU" sz="2000" dirty="0" smtClean="0"/>
              <a:t>как активный </a:t>
            </a:r>
            <a:r>
              <a:rPr lang="ru-RU" sz="2000" dirty="0"/>
              <a:t>и творческий педагог.</a:t>
            </a:r>
          </a:p>
          <a:p>
            <a:r>
              <a:rPr lang="ru-RU" sz="2000" dirty="0"/>
              <a:t> </a:t>
            </a:r>
            <a:endParaRPr lang="ru-RU" sz="2000" dirty="0" smtClean="0"/>
          </a:p>
          <a:p>
            <a:pPr algn="just"/>
            <a:r>
              <a:rPr lang="ru-RU" sz="2000" dirty="0" smtClean="0"/>
              <a:t>   В октябре </a:t>
            </a:r>
            <a:r>
              <a:rPr lang="ru-RU" sz="2000" dirty="0"/>
              <a:t>2008 года в </a:t>
            </a:r>
            <a:r>
              <a:rPr lang="ru-RU" sz="2000" dirty="0" smtClean="0"/>
              <a:t>кинешемской </a:t>
            </a:r>
            <a:r>
              <a:rPr lang="ru-RU" sz="2000" dirty="0"/>
              <a:t>газете «Приволжская </a:t>
            </a:r>
            <a:r>
              <a:rPr lang="ru-RU" sz="2000" dirty="0" smtClean="0"/>
              <a:t>правда» была </a:t>
            </a:r>
            <a:r>
              <a:rPr lang="ru-RU" sz="2000" dirty="0"/>
              <a:t>опубликована заметка под названием «они закладывают фундамент личности». В данной заметке речь шла о награждении педагогов детских садов города Кинешмы. В частности, Почетную грамоту Министерства образования и науки вручили </a:t>
            </a:r>
            <a:r>
              <a:rPr lang="ru-RU" sz="2000" dirty="0" smtClean="0"/>
              <a:t>учителю–дефектологу </a:t>
            </a:r>
            <a:r>
              <a:rPr lang="ru-RU" sz="2000" dirty="0"/>
              <a:t>детского сада №34 </a:t>
            </a:r>
            <a:r>
              <a:rPr lang="ru-RU" sz="2000" dirty="0" err="1"/>
              <a:t>Завражной</a:t>
            </a:r>
            <a:r>
              <a:rPr lang="ru-RU" sz="2000" dirty="0"/>
              <a:t> </a:t>
            </a:r>
            <a:r>
              <a:rPr lang="ru-RU" sz="2000" dirty="0" smtClean="0"/>
              <a:t>Ольге Николаевне.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9967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Проект сады\Летопись\img20230323_201644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04" y="116632"/>
            <a:ext cx="4125272" cy="6381328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Проект сады\Летопись\Детский сад в лицах\img20230323_194944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201">
            <a:off x="4657473" y="655356"/>
            <a:ext cx="3805144" cy="267227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esktop\Проект сады\Летопись\Детский сад в лицах\img20230323_195550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9233">
            <a:off x="4710211" y="3541155"/>
            <a:ext cx="4120433" cy="272353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05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952" y="332656"/>
            <a:ext cx="9144000" cy="3168352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Учитель-дефектолог</a:t>
            </a:r>
            <a:r>
              <a:rPr lang="ru-RU" b="1" dirty="0"/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7030A0"/>
                </a:solidFill>
              </a:rPr>
              <a:t>Гасанова </a:t>
            </a:r>
            <a:r>
              <a:rPr lang="ru-RU" b="1" dirty="0">
                <a:solidFill>
                  <a:srgbClr val="7030A0"/>
                </a:solidFill>
              </a:rPr>
              <a:t>Ольга </a:t>
            </a:r>
            <a:r>
              <a:rPr lang="ru-RU" b="1" dirty="0" smtClean="0">
                <a:solidFill>
                  <a:srgbClr val="7030A0"/>
                </a:solidFill>
              </a:rPr>
              <a:t>Сергеевна</a:t>
            </a:r>
            <a:r>
              <a:rPr lang="ru-RU" dirty="0"/>
              <a:t/>
            </a:r>
            <a:br>
              <a:rPr lang="ru-RU" dirty="0"/>
            </a:br>
            <a:r>
              <a:rPr lang="ru-RU" sz="3600" dirty="0"/>
              <a:t>(</a:t>
            </a:r>
            <a:r>
              <a:rPr lang="ru-RU" sz="3600" dirty="0" smtClean="0"/>
              <a:t>работает </a:t>
            </a:r>
            <a:r>
              <a:rPr lang="ru-RU" sz="3600" dirty="0"/>
              <a:t>в детском саду №34 с </a:t>
            </a:r>
            <a:r>
              <a:rPr lang="ru-RU" sz="3600" dirty="0" smtClean="0"/>
              <a:t>2019 года </a:t>
            </a:r>
            <a:r>
              <a:rPr lang="ru-RU" sz="3600" dirty="0"/>
              <a:t>по </a:t>
            </a:r>
            <a:r>
              <a:rPr lang="ru-RU" sz="3600" dirty="0" smtClean="0"/>
              <a:t>настоящее время)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pic>
        <p:nvPicPr>
          <p:cNvPr id="3" name="Picture 2" descr="C:\Users\1\Desktop\учебный год 22-23\Педагог-мастер\сделано\заочный этап\g3Uo2b2-0m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4362">
            <a:off x="451244" y="2510338"/>
            <a:ext cx="2747598" cy="395401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31023" y="2687608"/>
            <a:ext cx="56334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cs typeface="Aharoni" panose="02010803020104030203" pitchFamily="2" charset="-79"/>
              </a:rPr>
              <a:t>С </a:t>
            </a:r>
            <a:r>
              <a:rPr lang="ru-RU" dirty="0" smtClean="0">
                <a:cs typeface="Aharoni" panose="02010803020104030203" pitchFamily="2" charset="-79"/>
              </a:rPr>
              <a:t>2019 </a:t>
            </a:r>
            <a:r>
              <a:rPr lang="ru-RU" dirty="0">
                <a:cs typeface="Aharoni" panose="02010803020104030203" pitchFamily="2" charset="-79"/>
              </a:rPr>
              <a:t>по </a:t>
            </a:r>
            <a:r>
              <a:rPr lang="ru-RU" dirty="0" smtClean="0">
                <a:cs typeface="Aharoni" panose="02010803020104030203" pitchFamily="2" charset="-79"/>
              </a:rPr>
              <a:t>2020 </a:t>
            </a:r>
            <a:r>
              <a:rPr lang="ru-RU" dirty="0">
                <a:cs typeface="Aharoni" panose="02010803020104030203" pitchFamily="2" charset="-79"/>
              </a:rPr>
              <a:t>год работала в детском саду в должности старшего </a:t>
            </a:r>
            <a:r>
              <a:rPr lang="ru-RU" dirty="0" smtClean="0">
                <a:cs typeface="Aharoni" panose="02010803020104030203" pitchFamily="2" charset="-79"/>
              </a:rPr>
              <a:t>воспитателя.</a:t>
            </a:r>
          </a:p>
          <a:p>
            <a:pPr algn="just"/>
            <a:endParaRPr lang="ru-RU" dirty="0">
              <a:cs typeface="Aharoni" panose="02010803020104030203" pitchFamily="2" charset="-79"/>
            </a:endParaRPr>
          </a:p>
          <a:p>
            <a:pPr algn="just"/>
            <a:r>
              <a:rPr lang="ru-RU" dirty="0" smtClean="0">
                <a:cs typeface="Aharoni" panose="02010803020104030203" pitchFamily="2" charset="-79"/>
              </a:rPr>
              <a:t>С 2020 года по настоящее время работает в детском саду учителем-дефектологом.</a:t>
            </a:r>
            <a:endParaRPr lang="ru-RU" dirty="0"/>
          </a:p>
        </p:txBody>
      </p:sp>
      <p:pic>
        <p:nvPicPr>
          <p:cNvPr id="5" name="Picture 5" descr="C:\Users\1\Desktop\учебный год 22-23\Педагог-мастер\сделано\заочный этап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514748"/>
            <a:ext cx="2736304" cy="205222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https://sun9-47.userapi.com/impg/YaKAdR6ylNX967_qKF3mY1N0Ua96va2wJZg2ew/rZK66CTQbAs.jpg?size=861x1080&amp;quality=95&amp;sign=a3ef886b7001a4dfdf1b41e81cc61146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0232" y="4328520"/>
            <a:ext cx="1944216" cy="233018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72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792088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C00000"/>
                </a:solidFill>
              </a:rPr>
              <a:t>Педагогические заслуги Гасановой Ольги Сергеевны</a:t>
            </a:r>
            <a:r>
              <a:rPr lang="ru-RU" sz="3100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3200" y="764704"/>
            <a:ext cx="8784976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В 2017 </a:t>
            </a:r>
            <a:r>
              <a:rPr lang="ru-RU" sz="2000" dirty="0"/>
              <a:t>году награждена </a:t>
            </a:r>
            <a:r>
              <a:rPr lang="ru-RU" sz="2000" dirty="0" smtClean="0"/>
              <a:t>Грамотой </a:t>
            </a:r>
            <a:r>
              <a:rPr lang="ru-RU" sz="2000" dirty="0"/>
              <a:t>Управления образования </a:t>
            </a:r>
            <a:r>
              <a:rPr lang="ru-RU" sz="2000" dirty="0" smtClean="0"/>
              <a:t>администрации городского округа Кинешма за добросовестный труд и совершенствование образовательного процесса</a:t>
            </a:r>
            <a:r>
              <a:rPr lang="ru-RU" sz="2000" dirty="0"/>
              <a:t>. </a:t>
            </a:r>
            <a:endParaRPr lang="ru-RU" sz="2000" dirty="0" smtClean="0"/>
          </a:p>
          <a:p>
            <a:pPr algn="just"/>
            <a:endParaRPr lang="ru-RU" sz="1400" dirty="0"/>
          </a:p>
          <a:p>
            <a:pPr algn="just"/>
            <a:r>
              <a:rPr lang="ru-RU" sz="2000" dirty="0" smtClean="0"/>
              <a:t>   Ольга </a:t>
            </a:r>
            <a:r>
              <a:rPr lang="ru-RU" sz="2000" dirty="0"/>
              <a:t>Сергеевна с 2019 года по настоящее время является председателем педагогического совета МБДОУ детский сад №34, изучает и обобщает результаты деятельности педагогического коллектива, организует тематические педагогические советы.</a:t>
            </a:r>
          </a:p>
          <a:p>
            <a:endParaRPr lang="ru-RU" sz="1400" dirty="0" smtClean="0"/>
          </a:p>
          <a:p>
            <a:pPr algn="just"/>
            <a:r>
              <a:rPr lang="ru-RU" sz="2000" dirty="0" smtClean="0"/>
              <a:t>   </a:t>
            </a:r>
            <a:r>
              <a:rPr lang="ru-RU" sz="2000" dirty="0"/>
              <a:t>Ольга Сергеевна с 2019 года по настоящее время организует деятельность Консультационного пункта МБДОУ детский сад №34, осуществляет взаимодействие с родителями в форме консультирования по вопросам, касающимся воспитания, развития и обучения детей, проводит диагностическое обследование детей</a:t>
            </a:r>
            <a:r>
              <a:rPr lang="ru-RU" sz="2000" dirty="0" smtClean="0"/>
              <a:t>.</a:t>
            </a:r>
          </a:p>
          <a:p>
            <a:pPr algn="just"/>
            <a:endParaRPr lang="ru-RU" sz="1400" dirty="0"/>
          </a:p>
          <a:p>
            <a:pPr algn="just"/>
            <a:r>
              <a:rPr lang="ru-RU" sz="2000" dirty="0" smtClean="0"/>
              <a:t>   В 2021 году Ольга Сергеевна награждена Грамотой от МБДОУ детский сад №34 за активную деятельность по повышению качества образования, за внедрение в образовательный процесс инновационных форм, средств, методов обучения и воспитания детей дошкольного возраста.</a:t>
            </a:r>
            <a:endParaRPr lang="ru-RU" sz="2000" dirty="0"/>
          </a:p>
          <a:p>
            <a:r>
              <a:rPr lang="ru-RU" sz="2000" dirty="0"/>
              <a:t> </a:t>
            </a:r>
            <a:endParaRPr lang="ru-RU" sz="2000" dirty="0" smtClean="0"/>
          </a:p>
          <a:p>
            <a:pPr algn="just"/>
            <a:r>
              <a:rPr lang="ru-RU" sz="2000" dirty="0" smtClean="0"/>
              <a:t> 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468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84684"/>
            <a:ext cx="9144000" cy="792088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C00000"/>
                </a:solidFill>
              </a:rPr>
              <a:t>Педагогические заслуги Гасановой Ольги Сергеевны</a:t>
            </a:r>
            <a:r>
              <a:rPr lang="ru-RU" sz="3100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1000" dirty="0" smtClean="0">
                <a:solidFill>
                  <a:srgbClr val="002060"/>
                </a:solidFill>
              </a:rPr>
              <a:t/>
            </a:r>
            <a:br>
              <a:rPr lang="ru-RU" sz="1000" dirty="0" smtClean="0">
                <a:solidFill>
                  <a:srgbClr val="002060"/>
                </a:solidFill>
              </a:rPr>
            </a:b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776" y="836712"/>
            <a:ext cx="878497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Ольга </a:t>
            </a:r>
            <a:r>
              <a:rPr lang="ru-RU" sz="2000" dirty="0"/>
              <a:t>Сергеевна с </a:t>
            </a:r>
            <a:r>
              <a:rPr lang="ru-RU" sz="2000" dirty="0" smtClean="0"/>
              <a:t>2020 </a:t>
            </a:r>
            <a:r>
              <a:rPr lang="ru-RU" sz="2000" dirty="0"/>
              <a:t>года по настоящее время входит </a:t>
            </a:r>
            <a:r>
              <a:rPr lang="ru-RU" sz="2000" dirty="0" smtClean="0"/>
              <a:t>в состав Психолого-медико-педагогической комиссии городского округа Кинешма (ПМПК), взаимодействует с Центральной психолого-медико-педагогической комиссией (ЦПМПК), организует консультирование родителей по вопросам прохождения комиссии, сопровождает дистанционное прохождение комиссии.</a:t>
            </a:r>
          </a:p>
          <a:p>
            <a:pPr algn="just"/>
            <a:endParaRPr lang="ru-RU" sz="1400" dirty="0"/>
          </a:p>
          <a:p>
            <a:pPr algn="just"/>
            <a:r>
              <a:rPr lang="ru-RU" sz="2000" dirty="0" smtClean="0"/>
              <a:t>   </a:t>
            </a:r>
            <a:endParaRPr lang="ru-RU" sz="1400" dirty="0"/>
          </a:p>
          <a:p>
            <a:pPr algn="just"/>
            <a:r>
              <a:rPr lang="ru-RU" sz="2000" dirty="0" smtClean="0"/>
              <a:t>   </a:t>
            </a:r>
          </a:p>
          <a:p>
            <a:pPr algn="just"/>
            <a:endParaRPr lang="ru-RU" sz="2000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213536" y="2348880"/>
            <a:ext cx="522256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dirty="0"/>
          </a:p>
          <a:p>
            <a:pPr algn="just"/>
            <a:r>
              <a:rPr lang="ru-RU" sz="2000" dirty="0" smtClean="0"/>
              <a:t>   В </a:t>
            </a:r>
            <a:r>
              <a:rPr lang="ru-RU" sz="2000" dirty="0"/>
              <a:t>2021-2023 году </a:t>
            </a:r>
            <a:r>
              <a:rPr lang="ru-RU" sz="2000" dirty="0" smtClean="0"/>
              <a:t>Ольга Сергеевна получила </a:t>
            </a:r>
            <a:r>
              <a:rPr lang="ru-RU" sz="2000" dirty="0"/>
              <a:t>Благодарности от ФГБОУ ВО «Ивановский государственный университет» Шуйский филиал ФГУ и </a:t>
            </a:r>
            <a:r>
              <a:rPr lang="ru-RU" sz="2000" dirty="0" smtClean="0"/>
              <a:t>ОГБПОУ</a:t>
            </a:r>
            <a:r>
              <a:rPr lang="ru-RU" dirty="0"/>
              <a:t> </a:t>
            </a:r>
            <a:r>
              <a:rPr lang="ru-RU" sz="2000" dirty="0" smtClean="0"/>
              <a:t>«Кинешемский </a:t>
            </a:r>
            <a:r>
              <a:rPr lang="ru-RU" sz="2000" dirty="0"/>
              <a:t>педагогический колледж» за плодотворное сотрудничество и методическую помощь в подготовке студентов к профессиональной деятельности</a:t>
            </a:r>
            <a:r>
              <a:rPr lang="ru-RU" sz="2000" dirty="0" smtClean="0"/>
              <a:t>.</a:t>
            </a:r>
          </a:p>
          <a:p>
            <a:pPr algn="just"/>
            <a:endParaRPr lang="ru-RU" sz="1400" dirty="0"/>
          </a:p>
          <a:p>
            <a:pPr algn="just"/>
            <a:r>
              <a:rPr lang="ru-RU" sz="2000" dirty="0" smtClean="0"/>
              <a:t>   </a:t>
            </a:r>
          </a:p>
          <a:p>
            <a:pPr algn="just"/>
            <a:endParaRPr lang="ru-RU" sz="2000" dirty="0" smtClean="0"/>
          </a:p>
        </p:txBody>
      </p:sp>
      <p:pic>
        <p:nvPicPr>
          <p:cNvPr id="3076" name="Picture 4" descr="C:\Users\1\Desktop\рпо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486">
            <a:off x="7197882" y="2465189"/>
            <a:ext cx="1709647" cy="247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ррр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3760">
            <a:off x="5610021" y="2622115"/>
            <a:ext cx="1760339" cy="257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87936" y="5288146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В </a:t>
            </a:r>
            <a:r>
              <a:rPr lang="ru-RU" sz="2000" dirty="0"/>
              <a:t>2022 году Ольга Сергеевна участвовала в инновационной площадке в ходе пилотирования проекта «Детский сад в кармане» и являлась администратором цифровой платформы </a:t>
            </a:r>
            <a:r>
              <a:rPr lang="ru-RU" sz="2000" dirty="0" err="1"/>
              <a:t>Smart</a:t>
            </a:r>
            <a:r>
              <a:rPr lang="ru-RU" sz="2000" dirty="0"/>
              <a:t> </a:t>
            </a:r>
            <a:r>
              <a:rPr lang="ru-RU" sz="2000" dirty="0" err="1"/>
              <a:t>School</a:t>
            </a:r>
            <a:r>
              <a:rPr lang="ru-RU" sz="2000" dirty="0"/>
              <a:t> </a:t>
            </a:r>
            <a:r>
              <a:rPr lang="ru-RU" sz="2000" dirty="0" err="1"/>
              <a:t>Pro</a:t>
            </a:r>
            <a:r>
              <a:rPr lang="ru-RU" sz="2000" dirty="0"/>
              <a:t> от МБДОУ детский сад №</a:t>
            </a:r>
            <a:r>
              <a:rPr lang="ru-RU" sz="2000" dirty="0" smtClean="0"/>
              <a:t>34.</a:t>
            </a:r>
          </a:p>
        </p:txBody>
      </p:sp>
    </p:spTree>
    <p:extLst>
      <p:ext uri="{BB962C8B-B14F-4D97-AF65-F5344CB8AC3E}">
        <p14:creationId xmlns:p14="http://schemas.microsoft.com/office/powerpoint/2010/main" val="984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3875</TotalTime>
  <Words>667</Words>
  <Application>Microsoft Office PowerPoint</Application>
  <PresentationFormat>Экран (4:3)</PresentationFormat>
  <Paragraphs>59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Специальное оформление</vt:lpstr>
      <vt:lpstr>Презентация PowerPoint</vt:lpstr>
      <vt:lpstr>Старший воспитатель  Крайнова Елена Михайловна (работала в детском саду №34 с 1995 по 2019 год)   </vt:lpstr>
      <vt:lpstr>Педагогические заслуги  Крайновой Елены Михайловны   </vt:lpstr>
      <vt:lpstr>Учитель-дефектолог  Завражная Ольга Николаевна (работала в детском саду №34 с 2000 по 2011 год)   </vt:lpstr>
      <vt:lpstr>Педагогические заслуги Завражной Ольги Николаевны    </vt:lpstr>
      <vt:lpstr>Презентация PowerPoint</vt:lpstr>
      <vt:lpstr>Учитель-дефектолог  Гасанова Ольга Сергеевна (работает в детском саду №34 с 2019 года по настоящее время)   </vt:lpstr>
      <vt:lpstr>Педагогические заслуги Гасановой Ольги Сергеевны    </vt:lpstr>
      <vt:lpstr>Педагогические заслуги Гасановой Ольги Сергеевны    </vt:lpstr>
      <vt:lpstr>Педагогические заслуги Гасановой Ольги Сергеевны    </vt:lpstr>
      <vt:lpstr>Педагогические заслуги Гасановой Ольги Сергеевны    </vt:lpstr>
      <vt:lpstr>Педагогические заслуги Гасановой Ольги Сергеевны  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1</cp:lastModifiedBy>
  <cp:revision>240</cp:revision>
  <dcterms:created xsi:type="dcterms:W3CDTF">2009-01-08T12:15:48Z</dcterms:created>
  <dcterms:modified xsi:type="dcterms:W3CDTF">2023-05-04T13:19:45Z</dcterms:modified>
</cp:coreProperties>
</file>