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310" r:id="rId4"/>
    <p:sldId id="315" r:id="rId5"/>
    <p:sldId id="311" r:id="rId6"/>
    <p:sldId id="312" r:id="rId7"/>
    <p:sldId id="316" r:id="rId8"/>
    <p:sldId id="313" r:id="rId9"/>
    <p:sldId id="317" r:id="rId10"/>
    <p:sldId id="318" r:id="rId11"/>
    <p:sldId id="314" r:id="rId12"/>
    <p:sldId id="319" r:id="rId13"/>
    <p:sldId id="320" r:id="rId14"/>
    <p:sldId id="322" r:id="rId15"/>
    <p:sldId id="321" r:id="rId16"/>
    <p:sldId id="323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B00"/>
    <a:srgbClr val="CC00FF"/>
    <a:srgbClr val="00CC00"/>
    <a:srgbClr val="652B91"/>
    <a:srgbClr val="BD0364"/>
    <a:srgbClr val="009242"/>
    <a:srgbClr val="D6A300"/>
    <a:srgbClr val="FFD85B"/>
    <a:srgbClr val="F9D087"/>
    <a:srgbClr val="E20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>
        <p:scale>
          <a:sx n="93" d="100"/>
          <a:sy n="93" d="100"/>
        </p:scale>
        <p:origin x="-9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ED2D-6BAE-4147-94F2-AEDD4EA975D7}" type="datetimeFigureOut">
              <a:rPr lang="ru-RU" smtClean="0"/>
              <a:pPr/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AEF6-2748-4E43-BFE1-7D6F12C49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8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17.04.2023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512" y="-93525"/>
            <a:ext cx="8856984" cy="24441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 smtClean="0">
                <a:ln/>
                <a:solidFill>
                  <a:srgbClr val="EA8B00"/>
                </a:solidFill>
                <a:latin typeface="Mistral" panose="03090702030407020403" pitchFamily="66" charset="0"/>
              </a:rPr>
              <a:t>По страницам истории  детского сада</a:t>
            </a:r>
            <a:endParaRPr lang="ru-RU" sz="7200" b="1" dirty="0">
              <a:ln/>
              <a:solidFill>
                <a:srgbClr val="EA8B00"/>
              </a:solidFill>
              <a:latin typeface="Mistral" panose="03090702030407020403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400295">
            <a:off x="1450122" y="2438958"/>
            <a:ext cx="2815231" cy="4163270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48.userapi.com/impg/w1EALqLK_tsKAe5E5d3HSGFm4d1Ct62wPAwDGg/Bl8sIp6ps84.jpg?size=692x1080&amp;quality=95&amp;sign=67c1632e8b8950e1069d33ffe12e7be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314">
            <a:off x="4811800" y="2411342"/>
            <a:ext cx="2782646" cy="412053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336712" y="2132856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pic>
        <p:nvPicPr>
          <p:cNvPr id="5122" name="Picture 2" descr="C:\Users\1\Desktop\Летопись сада\Люди и события\старые фото\2\76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3261">
            <a:off x="266554" y="980728"/>
            <a:ext cx="4860540" cy="32403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Летопись сада\Люди и события\старые фото\81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196">
            <a:off x="5717670" y="965147"/>
            <a:ext cx="1856704" cy="24468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89863"/>
            <a:ext cx="4355229" cy="308495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7049714" y="2937717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1981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5124" name="Picture 4" descr="C:\Users\1\Desktop\Летопись сада\Люди и события\старые фото\2\76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01" y="4293652"/>
            <a:ext cx="3040429" cy="228116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3789" y="4149080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1976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6811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Праздники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37" y="3936535"/>
            <a:ext cx="4276817" cy="27238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242" name="Picture 2" descr="C:\Users\1\Desktop\Летопись сада\Люди и события\старые фото\2\88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316">
            <a:off x="5442264" y="1238236"/>
            <a:ext cx="3409438" cy="246898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768814"/>
            <a:ext cx="2547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Новый год</a:t>
            </a:r>
          </a:p>
          <a:p>
            <a:pPr algn="ctr"/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1982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10243" name="Picture 3" descr="C:\Users\1\Desktop\Летопись сада\Люди и события\старые фото\2\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845" y="3949186"/>
            <a:ext cx="4005170" cy="282735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155699" y="3356992"/>
            <a:ext cx="2547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Новый год</a:t>
            </a:r>
          </a:p>
          <a:p>
            <a:pPr algn="ctr"/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1988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14" name="Picture 2" descr="C:\Users\1\Desktop\Летопись сада\Проект сады\от Телеш О.В\81 год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5" y="966924"/>
            <a:ext cx="4151312" cy="286231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039006" y="805647"/>
            <a:ext cx="2547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День Знаний</a:t>
            </a:r>
          </a:p>
          <a:p>
            <a:pPr algn="ctr"/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1981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2730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Воспитанники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25386" y="4869160"/>
            <a:ext cx="3312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1995 - 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1996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 год</a:t>
            </a:r>
            <a:endParaRPr lang="ru-RU" sz="2800" b="1" i="1" dirty="0">
              <a:ln w="3175">
                <a:solidFill>
                  <a:schemeClr val="tx1"/>
                </a:solidFill>
              </a:ln>
              <a:solidFill>
                <a:srgbClr val="C00000"/>
              </a:solidFill>
              <a:latin typeface="Georgia" panose="02040502050405020303" pitchFamily="18" charset="0"/>
              <a:ea typeface="DFKai-SB" panose="03000509000000000000" pitchFamily="65" charset="-120"/>
            </a:endParaRPr>
          </a:p>
        </p:txBody>
      </p:sp>
      <p:pic>
        <p:nvPicPr>
          <p:cNvPr id="12290" name="Picture 2" descr="C:\Users\1\Desktop\Летопись сада\Проект сады\от Полины-биржа\IMG_20230321_215023-Ed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0869">
            <a:off x="243761" y="1196752"/>
            <a:ext cx="4342717" cy="32570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1\Desktop\Летопись сада\Проект сады\от Полины-биржа\IMG_20230321_215059-Ed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595">
            <a:off x="4664404" y="1194095"/>
            <a:ext cx="4300084" cy="322506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d.multiurok.ru/html/2021/05/26/s_60ae93ab103e2/1695328_1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7933" y1="48800" x2="57933" y2="48800"/>
                        <a14:foregroundMark x1="59867" y1="71800" x2="59867" y2="71800"/>
                        <a14:foregroundMark x1="71800" y1="53000" x2="71800" y2="53000"/>
                        <a14:foregroundMark x1="73000" y1="75800" x2="73000" y2="75800"/>
                        <a14:foregroundMark x1="73800" y1="74200" x2="73800" y2="74200"/>
                        <a14:foregroundMark x1="74933" y1="69400" x2="74933" y2="69400"/>
                        <a14:foregroundMark x1="86533" y1="80000" x2="86533" y2="80000"/>
                        <a14:foregroundMark x1="65933" y1="65400" x2="65933" y2="65400"/>
                        <a14:foregroundMark x1="63400" y1="65400" x2="63400" y2="65400"/>
                        <a14:foregroundMark x1="60667" y1="93600" x2="60667" y2="93600"/>
                        <a14:foregroundMark x1="61600" y1="85800" x2="61600" y2="85800"/>
                        <a14:foregroundMark x1="68867" y1="88800" x2="68867" y2="88800"/>
                        <a14:foregroundMark x1="74200" y1="80000" x2="74200" y2="80000"/>
                        <a14:foregroundMark x1="71200" y1="86400" x2="71200" y2="86400"/>
                        <a14:foregroundMark x1="51267" y1="74200" x2="51267" y2="74200"/>
                        <a14:foregroundMark x1="53800" y1="77600" x2="53800" y2="77600"/>
                        <a14:foregroundMark x1="53200" y1="64800" x2="53200" y2="64800"/>
                        <a14:foregroundMark x1="26133" y1="45400" x2="26133" y2="45400"/>
                        <a14:foregroundMark x1="22467" y1="94200" x2="22467" y2="94200"/>
                        <a14:foregroundMark x1="30867" y1="63600" x2="30867" y2="63600"/>
                        <a14:foregroundMark x1="34200" y1="87600" x2="34200" y2="87600"/>
                        <a14:foregroundMark x1="22600" y1="85800" x2="22600" y2="85800"/>
                        <a14:foregroundMark x1="23000" y1="67000" x2="23000" y2="67000"/>
                        <a14:foregroundMark x1="23800" y1="66000" x2="23800" y2="66000"/>
                        <a14:foregroundMark x1="19467" y1="68200" x2="19467" y2="68200"/>
                        <a14:foregroundMark x1="17733" y1="32400" x2="17733" y2="32400"/>
                        <a14:foregroundMark x1="3600" y1="36600" x2="3600" y2="36600"/>
                        <a14:foregroundMark x1="4800" y1="61200" x2="4800" y2="61200"/>
                        <a14:foregroundMark x1="6333" y1="65400" x2="6333" y2="65400"/>
                        <a14:foregroundMark x1="4600" y1="65400" x2="4600" y2="65400"/>
                        <a14:foregroundMark x1="9867" y1="87600" x2="9867" y2="87600"/>
                        <a14:foregroundMark x1="16733" y1="93000" x2="16733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84623"/>
            <a:ext cx="5242716" cy="174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42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5806118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2001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3074" name="Picture 2" descr="C:\Users\1\Desktop\Летопись сада\2001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46301"/>
            <a:ext cx="6984776" cy="48998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25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Воспитанники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7" y="5085184"/>
            <a:ext cx="3312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2001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 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- 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2002 год</a:t>
            </a:r>
            <a:endParaRPr lang="ru-RU" sz="2800" b="1" i="1" dirty="0">
              <a:ln w="3175">
                <a:solidFill>
                  <a:schemeClr val="tx1"/>
                </a:solidFill>
              </a:ln>
              <a:solidFill>
                <a:srgbClr val="C00000"/>
              </a:solidFill>
              <a:latin typeface="Georgia" panose="02040502050405020303" pitchFamily="18" charset="0"/>
              <a:ea typeface="DFKai-SB" panose="03000509000000000000" pitchFamily="65" charset="-120"/>
            </a:endParaRPr>
          </a:p>
        </p:txBody>
      </p:sp>
      <p:pic>
        <p:nvPicPr>
          <p:cNvPr id="1028" name="Picture 4" descr="https://fsd.multiurok.ru/html/2021/05/26/s_60ae93ab103e2/1695328_1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7933" y1="48800" x2="57933" y2="48800"/>
                        <a14:foregroundMark x1="59867" y1="71800" x2="59867" y2="71800"/>
                        <a14:foregroundMark x1="71800" y1="53000" x2="71800" y2="53000"/>
                        <a14:foregroundMark x1="73000" y1="75800" x2="73000" y2="75800"/>
                        <a14:foregroundMark x1="73800" y1="74200" x2="73800" y2="74200"/>
                        <a14:foregroundMark x1="74933" y1="69400" x2="74933" y2="69400"/>
                        <a14:foregroundMark x1="86533" y1="80000" x2="86533" y2="80000"/>
                        <a14:foregroundMark x1="65933" y1="65400" x2="65933" y2="65400"/>
                        <a14:foregroundMark x1="63400" y1="65400" x2="63400" y2="65400"/>
                        <a14:foregroundMark x1="60667" y1="93600" x2="60667" y2="93600"/>
                        <a14:foregroundMark x1="61600" y1="85800" x2="61600" y2="85800"/>
                        <a14:foregroundMark x1="68867" y1="88800" x2="68867" y2="88800"/>
                        <a14:foregroundMark x1="74200" y1="80000" x2="74200" y2="80000"/>
                        <a14:foregroundMark x1="71200" y1="86400" x2="71200" y2="86400"/>
                        <a14:foregroundMark x1="51267" y1="74200" x2="51267" y2="74200"/>
                        <a14:foregroundMark x1="53800" y1="77600" x2="53800" y2="77600"/>
                        <a14:foregroundMark x1="53200" y1="64800" x2="53200" y2="64800"/>
                        <a14:foregroundMark x1="26133" y1="45400" x2="26133" y2="45400"/>
                        <a14:foregroundMark x1="22467" y1="94200" x2="22467" y2="94200"/>
                        <a14:foregroundMark x1="30867" y1="63600" x2="30867" y2="63600"/>
                        <a14:foregroundMark x1="34200" y1="87600" x2="34200" y2="87600"/>
                        <a14:foregroundMark x1="22600" y1="85800" x2="22600" y2="85800"/>
                        <a14:foregroundMark x1="23000" y1="67000" x2="23000" y2="67000"/>
                        <a14:foregroundMark x1="23800" y1="66000" x2="23800" y2="66000"/>
                        <a14:foregroundMark x1="19467" y1="68200" x2="19467" y2="68200"/>
                        <a14:foregroundMark x1="17733" y1="32400" x2="17733" y2="32400"/>
                        <a14:foregroundMark x1="3600" y1="36600" x2="3600" y2="36600"/>
                        <a14:foregroundMark x1="4800" y1="61200" x2="4800" y2="61200"/>
                        <a14:foregroundMark x1="6333" y1="65400" x2="6333" y2="65400"/>
                        <a14:foregroundMark x1="4600" y1="65400" x2="4600" y2="65400"/>
                        <a14:foregroundMark x1="9867" y1="87600" x2="9867" y2="87600"/>
                        <a14:foregroundMark x1="16733" y1="93000" x2="16733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41935"/>
            <a:ext cx="3946572" cy="131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Desktop\Летопись сада\о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9776">
            <a:off x="254271" y="2722233"/>
            <a:ext cx="4677767" cy="328916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Летопись сада\р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32">
            <a:off x="4621675" y="1387960"/>
            <a:ext cx="4310049" cy="312539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9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</a:t>
            </a:r>
            <a:r>
              <a:rPr lang="ru-RU" sz="32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МБДОУ детский сад </a:t>
            </a:r>
            <a:r>
              <a:rPr lang="ru-RU" sz="32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№34 </a:t>
            </a:r>
            <a:endParaRPr lang="ru-RU" sz="32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6000432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2023</a:t>
            </a:r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4098" name="Picture 2" descr="C:\Users\1\Desktop\Летопись сада\80pG6N_zR4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54" y="954618"/>
            <a:ext cx="7296299" cy="511311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1\Desktop\Летопись сада\Люди и события\старые фото\49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9281">
            <a:off x="181969" y="879227"/>
            <a:ext cx="4268041" cy="294656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46966" y="6021288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1949 год</a:t>
            </a:r>
          </a:p>
        </p:txBody>
      </p:sp>
      <p:pic>
        <p:nvPicPr>
          <p:cNvPr id="2051" name="Picture 3" descr="C:\Users\1\Desktop\Летопись сада\Люди и события\старые фото\49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905">
            <a:off x="4669928" y="1036830"/>
            <a:ext cx="4076664" cy="280752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Летопись сада\Люди и события\старые фото\49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6" y="3564625"/>
            <a:ext cx="4608512" cy="31569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5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Воспитанники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5000535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1949 год</a:t>
            </a:r>
          </a:p>
        </p:txBody>
      </p:sp>
      <p:pic>
        <p:nvPicPr>
          <p:cNvPr id="6146" name="Picture 2" descr="C:\Users\1\Desktop\Летопись сада\Люди и события\старые фото\4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608512" cy="280244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Летопись сада\Люди и события\старые фото\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54002"/>
            <a:ext cx="4680520" cy="283248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Летопись сада\Люди и события\старые фото\2\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5">
            <a:off x="5009779" y="1455559"/>
            <a:ext cx="3875133" cy="27460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3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46966" y="6021288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1951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8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7767553" cy="514190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857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46966" y="6021288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1951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86">
            <a:off x="3635897" y="1124744"/>
            <a:ext cx="5077546" cy="38700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074" name="Picture 2" descr="C:\Users\1\Desktop\Летопись сада\Люди и события\старые фото\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84219"/>
            <a:ext cx="3240360" cy="259812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Летопись сада\Люди и события\старые фото\2\51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0069">
            <a:off x="993626" y="1196751"/>
            <a:ext cx="2490504" cy="279616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5" y="5106707"/>
            <a:ext cx="4995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n/>
                <a:latin typeface="Calibri" panose="020F0502020204030204" pitchFamily="34" charset="0"/>
              </a:rPr>
              <a:t>Воспитатель </a:t>
            </a:r>
            <a:br>
              <a:rPr lang="ru-RU" sz="2400" i="1" dirty="0" smtClean="0">
                <a:ln/>
                <a:latin typeface="Calibri" panose="020F0502020204030204" pitchFamily="34" charset="0"/>
              </a:rPr>
            </a:br>
            <a:r>
              <a:rPr lang="ru-RU" sz="2400" i="1" dirty="0" smtClean="0">
                <a:ln/>
                <a:latin typeface="Calibri" panose="020F0502020204030204" pitchFamily="34" charset="0"/>
              </a:rPr>
              <a:t>Комарова Галина Константиновна</a:t>
            </a:r>
            <a:endParaRPr lang="ru-RU" sz="2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45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Воспитанники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60207" y="6021288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1952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7170" name="Picture 2" descr="C:\Users\1\Desktop\Летопись сада\Люди и события\старые фото\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15280"/>
            <a:ext cx="7560840" cy="502239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85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Сотрудники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7844" y="5992650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1954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4098" name="Picture 2" descr="C:\Users\1\Desktop\Летопись сада\Люди и события\старые фото\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9369">
            <a:off x="395536" y="1196752"/>
            <a:ext cx="3383325" cy="50575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Летопись сада\Люди и события\старые фото\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43">
            <a:off x="3865339" y="1693351"/>
            <a:ext cx="5087512" cy="33459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975541" y="5085184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1963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2922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Праздники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7759" y="5664534"/>
            <a:ext cx="2547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Новый год</a:t>
            </a:r>
          </a:p>
          <a:p>
            <a:pPr algn="ctr"/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1954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29132" y="5805264"/>
            <a:ext cx="369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Мир! Труд! Май!</a:t>
            </a:r>
          </a:p>
          <a:p>
            <a:pPr algn="ctr"/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1976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8194" name="Picture 2" descr="C:\Users\1\Desktop\Летопись сада\Люди и события\старые фото\2\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1891">
            <a:off x="386526" y="980731"/>
            <a:ext cx="3320904" cy="497146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953269"/>
            <a:ext cx="3600400" cy="260789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208" y="3225973"/>
            <a:ext cx="4023280" cy="257929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461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285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rgbClr val="CC00FF"/>
                </a:solidFill>
                <a:latin typeface="Georgia" panose="02040502050405020303" pitchFamily="18" charset="0"/>
              </a:rPr>
              <a:t>Воспитанники детского сада №34 </a:t>
            </a:r>
            <a:endParaRPr lang="ru-RU" sz="3600" b="1" dirty="0">
              <a:solidFill>
                <a:srgbClr val="CC00FF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2043">
            <a:off x="296162" y="904898"/>
            <a:ext cx="4354866" cy="269939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218" name="Picture 2" descr="C:\Users\1\Desktop\Летопись сада\Люди и события\старые фото\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40" y="3835321"/>
            <a:ext cx="4201364" cy="26682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 rot="165107">
            <a:off x="2624559" y="6195542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1971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1" y="3304379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1963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9220" name="Picture 4" descr="C:\Users\1\Desktop\Летопись сада\Люди и события\старые фото\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5">
            <a:off x="4917370" y="989680"/>
            <a:ext cx="3602823" cy="26347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007509" y="3471857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1973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35" y="3913700"/>
            <a:ext cx="3804888" cy="258982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031934" y="6241911"/>
            <a:ext cx="194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1978 </a:t>
            </a:r>
            <a:r>
              <a:rPr lang="ru-RU" sz="2800" b="1" i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Georgia" panose="02040502050405020303" pitchFamily="18" charset="0"/>
                <a:ea typeface="DFKai-SB" panose="03000509000000000000" pitchFamily="65" charset="-12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04135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4135</TotalTime>
  <Words>153</Words>
  <Application>Microsoft Office PowerPoint</Application>
  <PresentationFormat>Экран (4:3)</PresentationFormat>
  <Paragraphs>71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Специальное оформление</vt:lpstr>
      <vt:lpstr>Презентация PowerPoint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287</cp:revision>
  <dcterms:created xsi:type="dcterms:W3CDTF">2009-01-08T12:15:48Z</dcterms:created>
  <dcterms:modified xsi:type="dcterms:W3CDTF">2023-04-17T13:11:22Z</dcterms:modified>
</cp:coreProperties>
</file>