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1"/>
  </p:notesMasterIdLst>
  <p:sldIdLst>
    <p:sldId id="256" r:id="rId2"/>
    <p:sldId id="257" r:id="rId3"/>
    <p:sldId id="258" r:id="rId4"/>
    <p:sldId id="267" r:id="rId5"/>
    <p:sldId id="268" r:id="rId6"/>
    <p:sldId id="271" r:id="rId7"/>
    <p:sldId id="273" r:id="rId8"/>
    <p:sldId id="280" r:id="rId9"/>
    <p:sldId id="281" r:id="rId10"/>
    <p:sldId id="282" r:id="rId11"/>
    <p:sldId id="283" r:id="rId12"/>
    <p:sldId id="284" r:id="rId13"/>
    <p:sldId id="272" r:id="rId14"/>
    <p:sldId id="270" r:id="rId15"/>
    <p:sldId id="275" r:id="rId16"/>
    <p:sldId id="276" r:id="rId17"/>
    <p:sldId id="269" r:id="rId18"/>
    <p:sldId id="285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2" autoAdjust="0"/>
    <p:restoredTop sz="94660"/>
  </p:normalViewPr>
  <p:slideViewPr>
    <p:cSldViewPr>
      <p:cViewPr varScale="1">
        <p:scale>
          <a:sx n="110" d="100"/>
          <a:sy n="110" d="100"/>
        </p:scale>
        <p:origin x="16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78E29-191C-43C2-B09D-2F026BF8D0A4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263952-AE96-4537-A06A-566CBA00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839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263952-AE96-4537-A06A-566CBA008F5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128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237626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Развивающая предметно-пространственная среда логопедического кабинета.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4653136"/>
            <a:ext cx="3168352" cy="151216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Учитель -логопед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Худякова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Лидия Сергеевна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39800"/>
            <a:ext cx="546128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0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7647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Мы с ними дружим!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6090">
            <a:off x="377307" y="1213586"/>
            <a:ext cx="2597330" cy="34631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673">
            <a:off x="6340568" y="1267654"/>
            <a:ext cx="2555188" cy="34069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308" y="2780928"/>
            <a:ext cx="291632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4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6480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Развитие лексико-грамматического строя речи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4320480" cy="32403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75240"/>
            <a:ext cx="4464496" cy="334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78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92088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«Давай поговорим»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(развитие связной речи)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31166"/>
            <a:ext cx="8686800" cy="3771956"/>
          </a:xfrm>
        </p:spPr>
      </p:pic>
    </p:spTree>
    <p:extLst>
      <p:ext uri="{BB962C8B-B14F-4D97-AF65-F5344CB8AC3E}">
        <p14:creationId xmlns:p14="http://schemas.microsoft.com/office/powerpoint/2010/main" val="1194154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Книги, игры и пособия для подготовки к обучению грамоте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96752"/>
            <a:ext cx="7200800" cy="5400600"/>
          </a:xfrm>
        </p:spPr>
      </p:pic>
    </p:spTree>
    <p:extLst>
      <p:ext uri="{BB962C8B-B14F-4D97-AF65-F5344CB8AC3E}">
        <p14:creationId xmlns:p14="http://schemas.microsoft.com/office/powerpoint/2010/main" val="34779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ИНТЕРЕСНЕЕ ИГРАТЬ, ЧЕМ ПРОСТО ПОВТОРЯТЬ!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24744"/>
            <a:ext cx="7416824" cy="5562618"/>
          </a:xfrm>
        </p:spPr>
      </p:pic>
    </p:spTree>
    <p:extLst>
      <p:ext uri="{BB962C8B-B14F-4D97-AF65-F5344CB8AC3E}">
        <p14:creationId xmlns:p14="http://schemas.microsoft.com/office/powerpoint/2010/main" val="271522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НАШ ВОЛШЕБНЫЙ ЧУДО-КОВРИК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3726413" cy="49685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764" y="1556792"/>
            <a:ext cx="367240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10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926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Рабочий стол учителя-логопеда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836712"/>
            <a:ext cx="4428491" cy="5904656"/>
          </a:xfrm>
        </p:spPr>
      </p:pic>
    </p:spTree>
    <p:extLst>
      <p:ext uri="{BB962C8B-B14F-4D97-AF65-F5344CB8AC3E}">
        <p14:creationId xmlns:p14="http://schemas.microsoft.com/office/powerpoint/2010/main" val="1939381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3671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Методическая литература.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306408"/>
            <a:ext cx="2976772" cy="2232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062" y="1191432"/>
            <a:ext cx="269225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097283"/>
            <a:ext cx="2744628" cy="20584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448260"/>
            <a:ext cx="2788007" cy="2091005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44915"/>
            <a:ext cx="4392488" cy="2815051"/>
          </a:xfrm>
        </p:spPr>
      </p:pic>
    </p:spTree>
    <p:extLst>
      <p:ext uri="{BB962C8B-B14F-4D97-AF65-F5344CB8AC3E}">
        <p14:creationId xmlns:p14="http://schemas.microsoft.com/office/powerpoint/2010/main" val="425042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«родное слово есть основа всякого умственного развития и сокровищница всех знаний: с него начинается всякое понимание, через него проходит и к нему возвращается».  </a:t>
            </a:r>
            <a:b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                                                                  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К.Д. Ушинский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076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/>
            </a:r>
            <a:b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/>
            </a:r>
            <a:b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Спасибо за внимание!</a:t>
            </a:r>
            <a:b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</a:br>
            <a:endParaRPr lang="ru-RU" sz="8000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988840"/>
            <a:ext cx="5013176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13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Зона коррекции звукопроизношения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39083" y="1628800"/>
            <a:ext cx="3456384" cy="460851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оборудована зеркалом, прибором дополнительного освещения, артикуляционными профилями. Имеется картотека упражнений для артикуляционной гимнастики, играми и пособиями для развития речевого дыхания. 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12" y="1700808"/>
            <a:ext cx="563807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34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Дыхание – основа речи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211705"/>
            <a:ext cx="3528392" cy="264629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340768"/>
            <a:ext cx="2811788" cy="37490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51520" y="1052736"/>
            <a:ext cx="4248472" cy="31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1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8072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Вот как мы играем, звуки различаем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7"/>
            <a:ext cx="8686800" cy="43204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«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Шумелки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»,  «Волшебные коробочки», музыкальные инструменты.</a:t>
            </a:r>
          </a:p>
          <a:p>
            <a:pPr algn="ctr"/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00101"/>
            <a:ext cx="4418376" cy="33137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040" y="3356992"/>
            <a:ext cx="4365456" cy="327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5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9208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Gabriola" pitchFamily="82" charset="0"/>
              </a:rPr>
              <a:t>«Ум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/>
                <a:latin typeface="Gabriola" pitchFamily="82" charset="0"/>
              </a:rPr>
              <a:t> ребёнка находится на кончиках его пальцев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Gabriola" pitchFamily="82" charset="0"/>
              </a:rPr>
              <a:t>»</a:t>
            </a:r>
            <a:b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Gabriola" pitchFamily="82" charset="0"/>
              </a:rPr>
            </a:b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/>
                <a:latin typeface="Gabriola" pitchFamily="82" charset="0"/>
              </a:rPr>
              <a:t> 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Gabriola" pitchFamily="82" charset="0"/>
              </a:rPr>
              <a:t>В.А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/>
                <a:latin typeface="Gabriola" pitchFamily="82" charset="0"/>
              </a:rPr>
              <a:t>.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Gabriola" pitchFamily="82" charset="0"/>
              </a:rPr>
              <a:t>Сухомлинский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7344816" cy="5508612"/>
          </a:xfrm>
        </p:spPr>
      </p:pic>
    </p:spTree>
    <p:extLst>
      <p:ext uri="{BB962C8B-B14F-4D97-AF65-F5344CB8AC3E}">
        <p14:creationId xmlns:p14="http://schemas.microsoft.com/office/powerpoint/2010/main" val="226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Играем, пальцы развиваем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01996"/>
            <a:ext cx="3744416" cy="499255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38288"/>
            <a:ext cx="3546648" cy="26599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976" y="4044664"/>
            <a:ext cx="3624408" cy="271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66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367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Игры с прищепками и массажерами «Су –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джок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02634"/>
            <a:ext cx="3505978" cy="46746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16832"/>
            <a:ext cx="345638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42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Gabriola" panose="04040605051002020D02" pitchFamily="82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Gabriola" panose="04040605051002020D02" pitchFamily="8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Игры и авторские пособия по звукопроизношению и автоматизации звуков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31098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36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abriola" pitchFamily="82" charset="0"/>
              </a:rPr>
              <a:t>Трудных звуков не боимся,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6796">
            <a:off x="401003" y="1072811"/>
            <a:ext cx="2277387" cy="303651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4820">
            <a:off x="6647839" y="1077183"/>
            <a:ext cx="2115668" cy="2820890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347" y="3738000"/>
            <a:ext cx="4032448" cy="30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03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433</TotalTime>
  <Words>122</Words>
  <Application>Microsoft Office PowerPoint</Application>
  <PresentationFormat>Экран (4:3)</PresentationFormat>
  <Paragraphs>24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Calibri</vt:lpstr>
      <vt:lpstr>Franklin Gothic Book</vt:lpstr>
      <vt:lpstr>Franklin Gothic Medium</vt:lpstr>
      <vt:lpstr>Gabriola</vt:lpstr>
      <vt:lpstr>Wingdings 2</vt:lpstr>
      <vt:lpstr>Трек</vt:lpstr>
      <vt:lpstr>Развивающая предметно-пространственная среда логопедического кабинета.</vt:lpstr>
      <vt:lpstr>Зона коррекции звукопроизношения</vt:lpstr>
      <vt:lpstr>Дыхание – основа речи</vt:lpstr>
      <vt:lpstr>Вот как мы играем, звуки различаем</vt:lpstr>
      <vt:lpstr>«Ум ребёнка находится на кончиках его пальцев»  В.А. Сухомлинский</vt:lpstr>
      <vt:lpstr>Играем, пальцы развиваем</vt:lpstr>
      <vt:lpstr>Игры с прищепками и массажерами «Су – джок»</vt:lpstr>
      <vt:lpstr> Игры и авторские пособия по звукопроизношению и автоматизации звуков  </vt:lpstr>
      <vt:lpstr>Трудных звуков не боимся,</vt:lpstr>
      <vt:lpstr>Мы с ними дружим!</vt:lpstr>
      <vt:lpstr>Развитие лексико-грамматического строя речи</vt:lpstr>
      <vt:lpstr>«Давай поговорим» (развитие связной речи)</vt:lpstr>
      <vt:lpstr>Книги, игры и пособия для подготовки к обучению грамоте</vt:lpstr>
      <vt:lpstr>ИНТЕРЕСНЕЕ ИГРАТЬ, ЧЕМ ПРОСТО ПОВТОРЯТЬ!</vt:lpstr>
      <vt:lpstr>НАШ ВОЛШЕБНЫЙ ЧУДО-КОВРИК</vt:lpstr>
      <vt:lpstr>Рабочий стол учителя-логопеда</vt:lpstr>
      <vt:lpstr>Методическая литература.</vt:lpstr>
      <vt:lpstr>       «родное слово есть основа всякого умственного развития и сокровищница всех знаний: с него начинается всякое понимание, через него проходит и к нему возвращается».                                                                       К.Д. Ушинский</vt:lpstr>
      <vt:lpstr>  Спасибо за внимание!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Развивающая предметно-пространственная среда логопедического кабинета.</dc:title>
  <dc:creator>Admin</dc:creator>
  <cp:lastModifiedBy>Павел</cp:lastModifiedBy>
  <cp:revision>44</cp:revision>
  <dcterms:created xsi:type="dcterms:W3CDTF">2020-12-19T12:35:34Z</dcterms:created>
  <dcterms:modified xsi:type="dcterms:W3CDTF">2021-03-20T13:49:25Z</dcterms:modified>
</cp:coreProperties>
</file>