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1935" autoAdjust="0"/>
  </p:normalViewPr>
  <p:slideViewPr>
    <p:cSldViewPr>
      <p:cViewPr varScale="1">
        <p:scale>
          <a:sx n="67" d="100"/>
          <a:sy n="67" d="100"/>
        </p:scale>
        <p:origin x="-12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8B606-CCE5-49DD-9E26-FFE057554F17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B28F4-FA52-4CD3-AEC4-C6BE4DA56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B28F4-FA52-4CD3-AEC4-C6BE4DA569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85728"/>
            <a:ext cx="7143800" cy="1470025"/>
          </a:xfrm>
        </p:spPr>
        <p:txBody>
          <a:bodyPr/>
          <a:lstStyle/>
          <a:p>
            <a:r>
              <a:rPr lang="ru-RU" dirty="0" smtClean="0"/>
              <a:t>Динамический куб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2571744"/>
            <a:ext cx="5400000" cy="7200000"/>
          </a:xfrm>
        </p:spPr>
        <p:txBody>
          <a:bodyPr>
            <a:normAutofit/>
          </a:bodyPr>
          <a:lstStyle/>
          <a:p>
            <a:pPr lvl="0"/>
            <a:endParaRPr lang="ru-RU" sz="8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59138" y="6072206"/>
            <a:ext cx="38100000" cy="285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714488"/>
            <a:ext cx="590739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Интерактивное пособие по </a:t>
            </a:r>
            <a:r>
              <a:rPr lang="ru-RU" dirty="0" err="1" smtClean="0">
                <a:solidFill>
                  <a:schemeClr val="tx2"/>
                </a:solidFill>
              </a:rPr>
              <a:t>Здоровьесбережению</a:t>
            </a:r>
            <a:r>
              <a:rPr lang="ru-RU" dirty="0" smtClean="0">
                <a:solidFill>
                  <a:schemeClr val="tx2"/>
                </a:solidFill>
              </a:rPr>
              <a:t> 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пальчиковые игры;</a:t>
            </a:r>
          </a:p>
          <a:p>
            <a:pPr lvl="0"/>
            <a:r>
              <a:rPr lang="ru-RU" dirty="0" smtClean="0"/>
              <a:t>двигательные разминки и игры;</a:t>
            </a:r>
          </a:p>
          <a:p>
            <a:pPr lvl="0"/>
            <a:r>
              <a:rPr lang="ru-RU" dirty="0" smtClean="0"/>
              <a:t>элементы детской йоги;</a:t>
            </a:r>
          </a:p>
          <a:p>
            <a:pPr lvl="0"/>
            <a:r>
              <a:rPr lang="ru-RU" dirty="0" smtClean="0"/>
              <a:t>дыхательные упражнения;</a:t>
            </a:r>
          </a:p>
          <a:p>
            <a:pPr lvl="0"/>
            <a:r>
              <a:rPr lang="ru-RU" dirty="0" err="1" smtClean="0"/>
              <a:t>глазодвигательные</a:t>
            </a:r>
            <a:r>
              <a:rPr lang="ru-RU" dirty="0" smtClean="0"/>
              <a:t> упражнения.</a:t>
            </a:r>
          </a:p>
          <a:p>
            <a:pPr lvl="0"/>
            <a:r>
              <a:rPr lang="ru-RU" dirty="0" smtClean="0"/>
              <a:t> сенсомоторные упражнения,</a:t>
            </a:r>
          </a:p>
          <a:p>
            <a:pPr lvl="0"/>
            <a:r>
              <a:rPr lang="ru-RU" dirty="0" err="1" smtClean="0"/>
              <a:t>психогимнастика</a:t>
            </a:r>
            <a:endParaRPr lang="ru-RU" dirty="0" smtClean="0"/>
          </a:p>
          <a:p>
            <a:pPr lvl="0"/>
            <a:r>
              <a:rPr lang="ru-RU" dirty="0" smtClean="0"/>
              <a:t> двуручное рисование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Наряжаем пальчики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Цель:</a:t>
            </a:r>
            <a:r>
              <a:rPr lang="ru-RU" sz="2000" dirty="0" smtClean="0"/>
              <a:t> Ра</a:t>
            </a:r>
            <a:r>
              <a:rPr lang="ru-RU" sz="2000" b="1" dirty="0" smtClean="0"/>
              <a:t>з</a:t>
            </a:r>
            <a:r>
              <a:rPr lang="ru-RU" sz="2000" dirty="0" smtClean="0"/>
              <a:t>витие </a:t>
            </a:r>
            <a:r>
              <a:rPr lang="ru-RU" sz="2000" b="1" dirty="0" smtClean="0"/>
              <a:t>з</a:t>
            </a:r>
            <a:r>
              <a:rPr lang="ru-RU" sz="2000" dirty="0" smtClean="0"/>
              <a:t>рительного восприятия, мелко</a:t>
            </a:r>
            <a:r>
              <a:rPr lang="ru-RU" sz="2000" b="1" dirty="0" smtClean="0"/>
              <a:t>й</a:t>
            </a:r>
            <a:r>
              <a:rPr lang="ru-RU" sz="2000" dirty="0" smtClean="0"/>
              <a:t> моторики</a:t>
            </a:r>
            <a:r>
              <a:rPr lang="ru-RU" sz="2000" b="1" dirty="0" smtClean="0"/>
              <a:t>.</a:t>
            </a:r>
            <a:endParaRPr lang="ru-RU" sz="2000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Содержание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:</a:t>
            </a:r>
            <a:r>
              <a:rPr lang="ru-RU" sz="2000" b="1" dirty="0" smtClean="0"/>
              <a:t> </a:t>
            </a:r>
            <a:r>
              <a:rPr lang="ru-RU" sz="2000" dirty="0" smtClean="0"/>
              <a:t>Дети по с</a:t>
            </a:r>
            <a:r>
              <a:rPr lang="ru-RU" sz="2000" b="1" dirty="0" smtClean="0"/>
              <a:t>х</a:t>
            </a:r>
            <a:r>
              <a:rPr lang="ru-RU" sz="2000" dirty="0" smtClean="0"/>
              <a:t>еме украшают пальчики ра</a:t>
            </a:r>
            <a:r>
              <a:rPr lang="ru-RU" sz="2000" b="1" dirty="0" smtClean="0"/>
              <a:t>з</a:t>
            </a:r>
            <a:r>
              <a:rPr lang="ru-RU" sz="2000" dirty="0" smtClean="0"/>
              <a:t>ноцветными ре</a:t>
            </a:r>
            <a:r>
              <a:rPr lang="ru-RU" sz="2000" b="1" dirty="0" smtClean="0"/>
              <a:t>з</a:t>
            </a:r>
            <a:r>
              <a:rPr lang="ru-RU" sz="2000" dirty="0" smtClean="0"/>
              <a:t>инками</a:t>
            </a:r>
            <a:r>
              <a:rPr lang="ru-RU" sz="2000" b="1" dirty="0" smtClean="0"/>
              <a:t>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3357562"/>
            <a:ext cx="4310093" cy="32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Admin\Desktop\Конференция\фото к площадке\P91129-092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468599" y="-11429999"/>
            <a:ext cx="3078000" cy="2282167"/>
          </a:xfrm>
          <a:prstGeom prst="rect">
            <a:avLst/>
          </a:prstGeom>
          <a:noFill/>
        </p:spPr>
      </p:pic>
      <p:pic>
        <p:nvPicPr>
          <p:cNvPr id="2051" name="Picture 3" descr="C:\Users\Admin\Desktop\Конференция\фото к площадке\P91129-0926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468599" y="-11429999"/>
            <a:ext cx="3600000" cy="266920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357562"/>
            <a:ext cx="342902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35729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      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tx2"/>
                </a:solidFill>
              </a:rPr>
              <a:t>ГИМНАСТИКА МОЗГА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200" dirty="0" smtClean="0">
                <a:solidFill>
                  <a:srgbClr val="FF0000"/>
                </a:solidFill>
              </a:rPr>
              <a:t>Цель: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Развитие </a:t>
            </a:r>
            <a:r>
              <a:rPr lang="ru-RU" sz="2200" dirty="0" smtClean="0">
                <a:solidFill>
                  <a:schemeClr val="tx1"/>
                </a:solidFill>
              </a:rPr>
              <a:t>пространственных представлений, моторики; межполушарного взаимодействия.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Содержание:</a:t>
            </a:r>
            <a:r>
              <a:rPr lang="ru-RU" sz="2200" dirty="0" smtClean="0">
                <a:solidFill>
                  <a:schemeClr val="tx1"/>
                </a:solidFill>
              </a:rPr>
              <a:t> Дети по схеме выполняют упражнения</a:t>
            </a:r>
            <a:br>
              <a:rPr lang="ru-RU" sz="2200" dirty="0" smtClean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214686"/>
            <a:ext cx="339877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468600" y="-11429999"/>
            <a:ext cx="2160000" cy="1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214686"/>
            <a:ext cx="36000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00100" y="20002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       </a:t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ru-RU" sz="2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8599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800" dirty="0" smtClean="0">
                <a:solidFill>
                  <a:schemeClr val="tx2"/>
                </a:solidFill>
              </a:rPr>
              <a:t>ПОВТОРИ </a:t>
            </a:r>
            <a:r>
              <a:rPr lang="ru-RU" sz="2800" dirty="0" err="1" smtClean="0">
                <a:solidFill>
                  <a:schemeClr val="tx2"/>
                </a:solidFill>
              </a:rPr>
              <a:t>ДВИжЕНИЕ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Цель</a:t>
            </a:r>
            <a:r>
              <a:rPr lang="ru-RU" sz="2200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2200" b="0" dirty="0" smtClean="0">
                <a:solidFill>
                  <a:schemeClr val="tx1"/>
                </a:solidFill>
                <a:latin typeface="+mn-lt"/>
              </a:rPr>
              <a:t>Развитие зрительного восприятия, двигательной координации, быстроты реакци</a:t>
            </a:r>
            <a:r>
              <a:rPr lang="ru-RU" sz="2200" dirty="0" smtClean="0">
                <a:solidFill>
                  <a:schemeClr val="tx1"/>
                </a:solidFill>
                <a:latin typeface="+mn-lt"/>
              </a:rPr>
              <a:t>и</a:t>
            </a:r>
            <a:br>
              <a:rPr lang="ru-RU" sz="2200" dirty="0" smtClean="0">
                <a:solidFill>
                  <a:schemeClr val="tx1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Содержание: </a:t>
            </a:r>
            <a:r>
              <a:rPr lang="ru-RU" sz="2200" b="0" dirty="0" smtClean="0">
                <a:solidFill>
                  <a:schemeClr val="tx1"/>
                </a:solidFill>
                <a:latin typeface="+mn-lt"/>
              </a:rPr>
              <a:t>Дети по схеме выполняют движения схему движения дети могут составлять сами</a:t>
            </a:r>
            <a:r>
              <a:rPr lang="ru-RU" sz="22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571876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071810"/>
            <a:ext cx="3240000" cy="350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2390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двигательные разминки и игры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2880000" cy="3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357562"/>
            <a:ext cx="428628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Пиши -стира</a:t>
            </a:r>
            <a:r>
              <a:rPr lang="ru-RU" sz="4000" dirty="0" smtClean="0">
                <a:solidFill>
                  <a:schemeClr val="tx2"/>
                </a:solidFill>
              </a:rPr>
              <a:t>й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78000" y="-10858500"/>
            <a:ext cx="2520000" cy="189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501814" y="-20288416"/>
            <a:ext cx="48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3000372"/>
            <a:ext cx="557216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00174"/>
            <a:ext cx="7543824" cy="3709242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Цель</a:t>
            </a:r>
            <a:r>
              <a:rPr lang="ru-RU" sz="2000" dirty="0" smtClean="0"/>
              <a:t>: Развитие межполушарного  взаимодействия; повышение умственной работоспособности;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Содержание</a:t>
            </a:r>
            <a:r>
              <a:rPr lang="ru-RU" sz="2000" b="1" dirty="0" smtClean="0"/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ра</a:t>
            </a:r>
            <a:r>
              <a:rPr lang="ru-RU" sz="2000" b="1" dirty="0" smtClean="0"/>
              <a:t>з</a:t>
            </a:r>
            <a:r>
              <a:rPr lang="ru-RU" sz="2000" dirty="0" smtClean="0"/>
              <a:t>украшивание предметов лево</a:t>
            </a:r>
            <a:r>
              <a:rPr lang="ru-RU" sz="2000" b="1" dirty="0" smtClean="0"/>
              <a:t>й</a:t>
            </a:r>
            <a:r>
              <a:rPr lang="ru-RU" sz="2000" dirty="0" smtClean="0"/>
              <a:t> и право</a:t>
            </a:r>
            <a:r>
              <a:rPr lang="ru-RU" sz="2000" b="1" dirty="0" smtClean="0"/>
              <a:t>й</a:t>
            </a:r>
            <a:r>
              <a:rPr lang="ru-RU" sz="2000" dirty="0" smtClean="0"/>
              <a:t> руко</a:t>
            </a:r>
            <a:r>
              <a:rPr lang="ru-RU" sz="2000" b="1" dirty="0" smtClean="0"/>
              <a:t>й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 здоровье - это драгоценный дар, который человек получил от природы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571612"/>
            <a:ext cx="3634979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347</TotalTime>
  <Words>85</Words>
  <PresentationFormat>Экран (4:3)</PresentationFormat>
  <Paragraphs>22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Динамический куб  </vt:lpstr>
      <vt:lpstr>Интерактивное пособие по Здоровьесбережению  </vt:lpstr>
      <vt:lpstr>Наряжаем пальчики</vt:lpstr>
      <vt:lpstr>                    ГИМНАСТИКА МОЗГА Цель: Развитие пространственных представлений, моторики; межполушарного взаимодействия. Содержание: Дети по схеме выполняют упражнения </vt:lpstr>
      <vt:lpstr>                  ПОВТОРИ ДВИжЕНИЕ Цель: Развитие зрительного восприятия, двигательной координации, быстроты реакции Содержание: Дети по схеме выполняют движения схему движения дети могут составлять сами  </vt:lpstr>
      <vt:lpstr>двигательные разминки и игры</vt:lpstr>
      <vt:lpstr>Пиши -стирай </vt:lpstr>
      <vt:lpstr> здоровье - это драгоценный дар, который человек получил от природы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38</cp:revision>
  <dcterms:created xsi:type="dcterms:W3CDTF">2021-02-19T08:34:21Z</dcterms:created>
  <dcterms:modified xsi:type="dcterms:W3CDTF">2021-02-22T12:04:19Z</dcterms:modified>
</cp:coreProperties>
</file>