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2" r:id="rId5"/>
    <p:sldId id="264" r:id="rId6"/>
    <p:sldId id="265" r:id="rId7"/>
    <p:sldId id="266" r:id="rId8"/>
    <p:sldId id="268" r:id="rId9"/>
    <p:sldId id="269" r:id="rId10"/>
    <p:sldId id="270" r:id="rId11"/>
    <p:sldId id="271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612" autoAdjust="0"/>
  </p:normalViewPr>
  <p:slideViewPr>
    <p:cSldViewPr>
      <p:cViewPr varScale="1">
        <p:scale>
          <a:sx n="81" d="100"/>
          <a:sy n="81" d="100"/>
        </p:scale>
        <p:origin x="149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5.infourok.ru/uploads/ex/0a73/00043caa-2f5c35d7/img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928663" y="1071546"/>
            <a:ext cx="764386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"Детский сад компенсирующего вида №22"  городского округа Кинешма.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155815, Ивановская область  г.  Кинешма   ул. Анри Барбюса,   д. 54-А,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 (49331)  2-46-28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 эл. почты  </a:t>
            </a:r>
            <a:r>
              <a:rPr lang="en-US" sz="1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kindetsad</a:t>
            </a:r>
            <a: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22@</a:t>
            </a:r>
            <a:r>
              <a:rPr lang="en-US" sz="1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yandex</a:t>
            </a:r>
            <a: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конкурс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методических разработок 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«Современные интерактивные технологии в работе с детьми с ОВЗ» </a:t>
            </a: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Игровое поле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«Цветовод»</a:t>
            </a: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Выполнила учитель – логопед</a:t>
            </a:r>
          </a:p>
          <a:p>
            <a:pPr algn="r"/>
            <a:r>
              <a:rPr lang="ru-RU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ервой квалификационной категории </a:t>
            </a: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Сажина Анна Сергеевна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wallpapercave.com/wp/wp346666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C:\Users\Acer\Downloads\20210214_195414 (1).jpg"/>
          <p:cNvPicPr/>
          <p:nvPr/>
        </p:nvPicPr>
        <p:blipFill>
          <a:blip r:embed="rId3" cstate="print"/>
          <a:srcRect l="7878" t="2773" r="4697" b="4806"/>
          <a:stretch>
            <a:fillRect/>
          </a:stretch>
        </p:blipFill>
        <p:spPr bwMode="auto">
          <a:xfrm>
            <a:off x="857224" y="1500174"/>
            <a:ext cx="2913771" cy="4396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139952" y="2132856"/>
            <a:ext cx="3598119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Игра на развитие мелкой моторики:</a:t>
            </a:r>
          </a:p>
          <a:p>
            <a:r>
              <a:rPr lang="ru-RU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«Фантазер»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Украшение цветочного кашпо крупами 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макаронными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изделиями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(по замыслу / образцу)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wallpapercave.com/wp/wp346666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941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11560" y="874186"/>
            <a:ext cx="58007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Данное игровое поле может использоваться не только при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ознакомлении детей с лексической темой «Цветы».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процессе работы возникнут новые идеи использования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игрового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поля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8" name="Picture 6" descr="https://ds04.infourok.ru/uploads/ex/118f/00198cfe-99d9d13a/hello_html_86bb50b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3071810"/>
            <a:ext cx="2298682" cy="215501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143240" y="5643578"/>
            <a:ext cx="21260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wallpapercave.com/wp/wp346666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00034" y="571480"/>
            <a:ext cx="6429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5700" y="908720"/>
            <a:ext cx="7614520" cy="42780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Пособие «Цветовод»</a:t>
            </a: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Образовательная область: речевое развитие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Возраст детей: 5 – 7 лет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Место ресурса в образовательном процессе: занятие или совместная деятельность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формировать навык  определения местоположения звука в слове,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давать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характеристику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звука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(гласный /согласный, твердый / мягкий, глухой / звонкий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Задачи: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   определять количество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слогов в слове, количество слов в предложении. </a:t>
            </a:r>
          </a:p>
          <a:p>
            <a:pPr marL="285750" indent="-285750"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развивать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чувство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ритма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слуховое восприятие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развивать мелкую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моторику.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 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воспитывать 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навыки  сотрудничества, самостоятельности, активности.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Материал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изображения трех кашпо,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лепестки соответствующего цвета, пчелка Майя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и ее друг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Вилли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Символ колокольчика звенящего, зачеркнутого, предметные картинки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 лексической теме, маркеры на водной основе,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Трафареты по лексическим темам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wallpapercave.com/wp/wp346666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182" y="-99392"/>
            <a:ext cx="9144000" cy="7143776"/>
          </a:xfrm>
          <a:prstGeom prst="rect">
            <a:avLst/>
          </a:prstGeom>
          <a:noFill/>
        </p:spPr>
      </p:pic>
      <p:pic>
        <p:nvPicPr>
          <p:cNvPr id="3" name="Рисунок 2" descr="C:\Users\Acer\Downloads\20210214_174415 (1)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794" y="1857364"/>
            <a:ext cx="5000660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267744" y="304787"/>
            <a:ext cx="400052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Игровое поле «Цветовод»</a:t>
            </a:r>
            <a:endParaRPr lang="ru-RU" sz="44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wallpapercave.com/wp/wp346666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3" descr="C:\Users\Acer\Downloads\20210214_174656.jpg"/>
          <p:cNvPicPr/>
          <p:nvPr/>
        </p:nvPicPr>
        <p:blipFill>
          <a:blip r:embed="rId3" cstate="print"/>
          <a:srcRect l="2494" t="5414" r="1658" b="5414"/>
          <a:stretch>
            <a:fillRect/>
          </a:stretch>
        </p:blipFill>
        <p:spPr bwMode="auto">
          <a:xfrm>
            <a:off x="1331640" y="3284984"/>
            <a:ext cx="5500726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23528" y="683556"/>
            <a:ext cx="698477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Определи 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место звука </a:t>
            </a:r>
            <a:r>
              <a:rPr lang="ru-RU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«Г» в слове «маргаритка» </a:t>
            </a: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Правило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 если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звук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слышится  в начале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слова -  кладем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картинку в первое кашпо. Звук слышится в середине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слова - кладем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картинку в среднее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кашпо и т.д.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wallpapercave.com/wp/wp346666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57222" y="0"/>
            <a:ext cx="9501222" cy="6858000"/>
          </a:xfrm>
          <a:prstGeom prst="rect">
            <a:avLst/>
          </a:prstGeom>
          <a:noFill/>
        </p:spPr>
      </p:pic>
      <p:pic>
        <p:nvPicPr>
          <p:cNvPr id="3" name="Рисунок 2" descr="C:\Users\Acer\Downloads\20210214_174429.jpg"/>
          <p:cNvPicPr/>
          <p:nvPr/>
        </p:nvPicPr>
        <p:blipFill>
          <a:blip r:embed="rId3" cstate="print"/>
          <a:srcRect l="5304" t="5510" r="6716" b="7531"/>
          <a:stretch>
            <a:fillRect/>
          </a:stretch>
        </p:blipFill>
        <p:spPr bwMode="auto">
          <a:xfrm>
            <a:off x="1214414" y="2214554"/>
            <a:ext cx="4797080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-2614" y="404664"/>
            <a:ext cx="69847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Игра «Определи количество слогов в 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словах «</a:t>
            </a:r>
            <a:r>
              <a:rPr lang="ru-RU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ромашка» и «нарцисс».</a:t>
            </a: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Количество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слогов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выложить соответствующим количеством лепестков.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wallpapercave.com/wp/wp346666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C:\Users\Acer\Downloads\20210214_192604.jpg"/>
          <p:cNvPicPr/>
          <p:nvPr/>
        </p:nvPicPr>
        <p:blipFill>
          <a:blip r:embed="rId3" cstate="print"/>
          <a:srcRect l="3530" t="4539" r="1680" b="2215"/>
          <a:stretch>
            <a:fillRect/>
          </a:stretch>
        </p:blipFill>
        <p:spPr bwMode="auto">
          <a:xfrm>
            <a:off x="1714480" y="2214554"/>
            <a:ext cx="5072098" cy="3545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51520" y="404664"/>
            <a:ext cx="71287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Игра «Определи 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звук Р» </a:t>
            </a:r>
            <a:r>
              <a:rPr lang="ru-RU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в словах 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ромашка </a:t>
            </a:r>
            <a:r>
              <a:rPr lang="ru-RU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резеда (согласный, </a:t>
            </a:r>
            <a:r>
              <a:rPr lang="ru-RU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твердый/мягкий)</a:t>
            </a:r>
            <a:endParaRPr lang="ru-RU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wallpapercave.com/wp/wp346666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C:\Users\Acer\Downloads\20210214_193459.jpg"/>
          <p:cNvPicPr/>
          <p:nvPr/>
        </p:nvPicPr>
        <p:blipFill>
          <a:blip r:embed="rId3" cstate="print"/>
          <a:srcRect t="2465" r="4048" b="6626"/>
          <a:stretch>
            <a:fillRect/>
          </a:stretch>
        </p:blipFill>
        <p:spPr bwMode="auto">
          <a:xfrm>
            <a:off x="154057" y="785794"/>
            <a:ext cx="3735265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889322" y="2060848"/>
            <a:ext cx="459606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Игра: «Придумай предложение»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Составить предложение с соответствующим 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оличеством слов (если 4 лепестка, то в предложении должно быть 4 слова).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Пример: Ромашка растет в поле.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Мне подарили красивую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ромашку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wallpapercave.com/wp/wp346666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C:\Users\Acer\Downloads\20210214_193459.jpg"/>
          <p:cNvPicPr/>
          <p:nvPr/>
        </p:nvPicPr>
        <p:blipFill>
          <a:blip r:embed="rId3" cstate="print"/>
          <a:srcRect t="2465" r="4048" b="6626"/>
          <a:stretch>
            <a:fillRect/>
          </a:stretch>
        </p:blipFill>
        <p:spPr bwMode="auto">
          <a:xfrm>
            <a:off x="642910" y="1214422"/>
            <a:ext cx="3735265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546806" y="1988840"/>
            <a:ext cx="42862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Пополнение словаря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прилагательными: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4 лепестка – 4 слова (ромашка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красивая, полевая, белоснежная, цветущая.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глаголами: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4 лепестка – 4 слова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(ромашка растет, цветет, вянет, радует)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wallpapercave.com/wp/wp346666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Рисунок 5" descr="C:\Users\Acer\Downloads\20210214_195429.jpg"/>
          <p:cNvPicPr/>
          <p:nvPr/>
        </p:nvPicPr>
        <p:blipFill>
          <a:blip r:embed="rId3" cstate="print"/>
          <a:srcRect t="3069" r="3220" b="808"/>
          <a:stretch>
            <a:fillRect/>
          </a:stretch>
        </p:blipFill>
        <p:spPr bwMode="auto">
          <a:xfrm>
            <a:off x="857224" y="1357298"/>
            <a:ext cx="2995608" cy="4588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067944" y="2492896"/>
            <a:ext cx="403860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Игра: «Придумай узор»</a:t>
            </a:r>
          </a:p>
          <a:p>
            <a:r>
              <a:rPr lang="ru-RU" sz="1600" dirty="0" smtClean="0"/>
              <a:t>Самостоятельно или по образцу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420</Words>
  <Application>Microsoft Office PowerPoint</Application>
  <PresentationFormat>Экран (4:3)</PresentationFormat>
  <Paragraphs>65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Acer</dc:creator>
  <cp:lastModifiedBy>Пользователь</cp:lastModifiedBy>
  <cp:revision>19</cp:revision>
  <dcterms:created xsi:type="dcterms:W3CDTF">2021-02-14T14:48:27Z</dcterms:created>
  <dcterms:modified xsi:type="dcterms:W3CDTF">2021-02-25T06:21:23Z</dcterms:modified>
</cp:coreProperties>
</file>