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8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3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6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01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95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83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1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7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44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3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18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C5899-EC72-441D-94D7-4ECDFB4EB4A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3716D-63EE-4D58-B08C-B04BD73BF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3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79712" y="908720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"Детский сад компенсирующего вида №22"  городского округа Кинешма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96" y="2109049"/>
            <a:ext cx="58326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Дидактическое  пособие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старших дошкольников 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Игровое поле «Этот загадочный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космос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Выполнили   воспитатели: 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Перцева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Елена Венедиктовна  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Соколова Татьяна Николаевна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 год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550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44" y="17724"/>
            <a:ext cx="933106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41349"/>
            <a:ext cx="2862318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36552" y="875982"/>
            <a:ext cx="3816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конверт « Выложи картинку по образцу»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выбирают карточку и воспроизводят  ее с помощью отдельных деталей  на  игровом поле.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развивать зрительное восприятие  дошкольников, пространственное представление,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умение  анализировать, развивать зрительно-моторную координацию.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043" y="0"/>
            <a:ext cx="933106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67" y="764704"/>
            <a:ext cx="3024336" cy="4032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39953" y="764704"/>
            <a:ext cx="38884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Обратная  сторона  игрового  поля  тоже  функциональна  и предназначена для  развития детского  творчества 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ней дошкольники с помощью маркеров на водной основе рисуют, обводят по шаблонам  и раскрашивают планеты , ракеты, космические корабли и другие объекты. Педагог может предложить написать ребенку  графические элементы (разные линии, фигуры ,цифры и т.д.) Читающие дети могут написать или прочитать слова на космическую тематику. Рисунки и надписи легко удаляются  с игрового поля влажными салфетками.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263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043" y="0"/>
            <a:ext cx="9331061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2877784" cy="38370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283968" y="836712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Картотека дидактических  игр игрового  поля « Этот загадочный космос»  может пополняться  педагогом. Количество игроков от 1 до  4 детей . Сначала дети знакомятся с правилами и играют под руководством педагога, а затем могут заниматься самостоятельно.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Игровое поле « Этот загадочный космос»  можно  разложить на столе, а можно и на ковре.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педагоги!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Надеемся, что Вам понравилась наша дидактическая  разработка  и Вы  будете  использовать её в своей работе с детьми.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88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772"/>
            <a:ext cx="9144000" cy="7037772"/>
          </a:xfrm>
        </p:spPr>
      </p:pic>
      <p:sp>
        <p:nvSpPr>
          <p:cNvPr id="6" name="Прямоугольник 5"/>
          <p:cNvSpPr/>
          <p:nvPr/>
        </p:nvSpPr>
        <p:spPr>
          <a:xfrm>
            <a:off x="1115616" y="476672"/>
            <a:ext cx="67687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Несколько десятков лет назад мало кто из вчерашних мальчишек не хотел стать космонавтом. Эта мечта совсем не актуальна для современных детей. Между тем,  космические пираты, звёздные войны и другие инопланетные существа – герои их любимых фильмов. С древних времён взоры людей были устремлены в небо. Начиная с первых шагов по земле человек ощущал свою зависимость от неба. Для него небо было живым, наполненным, многообразно себя проявляющим. Коротко рассказать о космосе нельзя. Увлекаясь каким – либо фактом, каждого захватывают, словно на космическом корабле, приключения на далёкие и неизведанные планеты Солнечной системы. Именно поэтому при формировании представлений о космосе  было  выбрано это  дидактическое пособие . Занятие с игровым полем  предполагает личностно – ориентированный подход к развитию ребёнка. Деятельность направлена на развитие умственных, познавательных, коммуникативных способностей, которые осуществляются через различные виды деятельности. Содержание даёт детям способность выразить свои эмоциональные переживания и освоенные знания о космосе.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62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58" y="1588"/>
            <a:ext cx="91648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2625756" cy="3501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23928" y="727946"/>
            <a:ext cx="36724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Игровое  поле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Этот    загадочный  космос»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представлено  из следующих  компонентов: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-Настольный коврик  для детского творчества  из магазина «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Fix price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-Кубик с цифрами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-Конверты с дидактическими заданиями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-Цветные  маркеры  на водной основе (с пометкой «смываемые»)</a:t>
            </a:r>
          </a:p>
        </p:txBody>
      </p:sp>
    </p:spTree>
    <p:extLst>
      <p:ext uri="{BB962C8B-B14F-4D97-AF65-F5344CB8AC3E}">
        <p14:creationId xmlns:p14="http://schemas.microsoft.com/office/powerpoint/2010/main" val="243140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82"/>
            <a:ext cx="9144000" cy="6871082"/>
          </a:xfrm>
        </p:spPr>
      </p:pic>
      <p:sp>
        <p:nvSpPr>
          <p:cNvPr id="5" name="TextBox 4"/>
          <p:cNvSpPr txBox="1"/>
          <p:nvPr/>
        </p:nvSpPr>
        <p:spPr>
          <a:xfrm>
            <a:off x="1907704" y="836712"/>
            <a:ext cx="5400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дидактического  пособия 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:                       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Систематизация представлений старших дошкольников  о Вселенной, Солнечной системе и её планетах.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планетах Солнечной системы.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Обогащать, развивать, активизировать словарь.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Закреплять порядковый и количественный счет  в пределах 10.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Совершенствовать пространственные представления  детей 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Развивать мелкую и общую моторику.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коммуникативных навыков дошкольников.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Создать условия для формирования познавательно- речевой , коммуникативной  и творческой деятельности детей.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70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75" y="-51276"/>
            <a:ext cx="9144000" cy="69092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42"/>
          <a:stretch/>
        </p:blipFill>
        <p:spPr>
          <a:xfrm rot="5400000">
            <a:off x="3363229" y="2189499"/>
            <a:ext cx="2258566" cy="4017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87624" y="692696"/>
            <a:ext cx="6120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  игры.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бросают кубик с цифрами и выбирают  нужный конверт  с  заданиями.</a:t>
            </a:r>
          </a:p>
          <a:p>
            <a:pPr marL="800100" lvl="1" indent="-342900">
              <a:buAutoNum type="arabicPlain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конверт . Игра « Разложи  планеты по порядку»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Закрепить названия планет Солнечной системы, умения их последовательно выкладывать . Развивать зрительное восприятие, память.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88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82"/>
            <a:ext cx="9144000" cy="687108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15" y="1124744"/>
            <a:ext cx="2520280" cy="33603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95936" y="980728"/>
            <a:ext cx="41044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конверт .Игра « Выложи созвездие»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выбирают по желанию любую карточку с созвездием , знакомятся с названием ( может прочитать педагог) и выкладывают его с помощью звездочек на игровом  поле.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восприятие  дошкольников , ориентировку на листе, мелкую моторику.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1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82"/>
            <a:ext cx="9144000" cy="68710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4"/>
          <a:stretch/>
        </p:blipFill>
        <p:spPr>
          <a:xfrm>
            <a:off x="1331640" y="908720"/>
            <a:ext cx="2647468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211960" y="1052736"/>
            <a:ext cx="3384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конверт  « Сосчитай  и подбери  цифру».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Закреплять количественный и порядковый  счет в пределах 10, умение подбирать цифру к  количеству предметов.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7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82"/>
            <a:ext cx="9144000" cy="687108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2767236" cy="3689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 rot="10800000" flipV="1">
            <a:off x="4211960" y="1268760"/>
            <a:ext cx="41940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конверт  « Динамическая пауза»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Дошкольники  выбирают любую карточку. Педагог проводит  с детьми пальчиковую гимнастику,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координацию  речи с движением, подвижную игру на тему « Космос».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развивать ориентировку в пространстве , чувство ритма и темпа, формировать слуховое внимание,  восприятие, память.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Активизировать речевые процессы.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Совершенствовать физиологическое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речевое дыхание. </a:t>
            </a:r>
          </a:p>
          <a:p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06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974" y="2720"/>
            <a:ext cx="9365974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7" b="9988"/>
          <a:stretch/>
        </p:blipFill>
        <p:spPr>
          <a:xfrm>
            <a:off x="940088" y="980728"/>
            <a:ext cx="3055848" cy="35112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211960" y="1305172"/>
            <a:ext cx="3960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конверт « Выложи  фигуру».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выбирают карточку и составляют изображение  предмета из геометрических фигур.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 Развивать творчество и логическое  мышление дошкольников. Учить составлять целое из частей. Закреплять знания детей о геометрических фигурах.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579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745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Chip</dc:creator>
  <cp:lastModifiedBy>Пользователь</cp:lastModifiedBy>
  <cp:revision>18</cp:revision>
  <dcterms:created xsi:type="dcterms:W3CDTF">2021-02-23T16:08:32Z</dcterms:created>
  <dcterms:modified xsi:type="dcterms:W3CDTF">2021-02-24T08:17:32Z</dcterms:modified>
</cp:coreProperties>
</file>