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72" r:id="rId3"/>
    <p:sldId id="257" r:id="rId4"/>
    <p:sldId id="258" r:id="rId5"/>
    <p:sldId id="259" r:id="rId6"/>
    <p:sldId id="260" r:id="rId7"/>
    <p:sldId id="267" r:id="rId8"/>
    <p:sldId id="261" r:id="rId9"/>
    <p:sldId id="262" r:id="rId10"/>
    <p:sldId id="263" r:id="rId11"/>
    <p:sldId id="264" r:id="rId12"/>
    <p:sldId id="265" r:id="rId13"/>
    <p:sldId id="271" r:id="rId14"/>
    <p:sldId id="266" r:id="rId15"/>
    <p:sldId id="268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265" autoAdjust="0"/>
    <p:restoredTop sz="94660"/>
  </p:normalViewPr>
  <p:slideViewPr>
    <p:cSldViewPr>
      <p:cViewPr>
        <p:scale>
          <a:sx n="75" d="100"/>
          <a:sy n="75" d="100"/>
        </p:scale>
        <p:origin x="-1290" y="60"/>
      </p:cViewPr>
      <p:guideLst>
        <p:guide orient="horz" pos="2160"/>
        <p:guide pos="2880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5AD952-F894-42B2-B6D3-EF42D2A8715B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91352D-CBEE-4961-BCBB-7048DAEE7AC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91352D-CBEE-4961-BCBB-7048DAEE7AC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Игровое поле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0298" y="3500438"/>
            <a:ext cx="6643702" cy="1101248"/>
          </a:xfrm>
        </p:spPr>
        <p:txBody>
          <a:bodyPr>
            <a:normAutofit fontScale="32500" lnSpcReduction="20000"/>
          </a:bodyPr>
          <a:lstStyle/>
          <a:p>
            <a:r>
              <a:rPr lang="ru-RU" sz="4400" dirty="0" smtClean="0"/>
              <a:t>« </a:t>
            </a:r>
            <a:r>
              <a:rPr lang="ru-RU" sz="5500" i="1" dirty="0" smtClean="0"/>
              <a:t>Волшебные кармашки </a:t>
            </a:r>
            <a:r>
              <a:rPr lang="ru-RU" sz="4400" dirty="0" smtClean="0"/>
              <a:t>»</a:t>
            </a:r>
          </a:p>
          <a:p>
            <a:r>
              <a:rPr lang="ru-RU" sz="3200" dirty="0" smtClean="0"/>
              <a:t>Выполнили:</a:t>
            </a:r>
          </a:p>
          <a:p>
            <a:r>
              <a:rPr lang="ru-RU" sz="3200" i="1" dirty="0" smtClean="0"/>
              <a:t>Учитель-логопед МБДОУ </a:t>
            </a:r>
            <a:r>
              <a:rPr lang="ru-RU" sz="3200" i="1" dirty="0" err="1" smtClean="0"/>
              <a:t>д</a:t>
            </a:r>
            <a:r>
              <a:rPr lang="ru-RU" sz="3200" i="1" dirty="0" smtClean="0"/>
              <a:t>/с №22 Чурикова Марина Владимировна</a:t>
            </a:r>
          </a:p>
          <a:p>
            <a:r>
              <a:rPr lang="ru-RU" sz="3200" i="1" dirty="0" smtClean="0"/>
              <a:t>Учитель-логопед МБДОУ </a:t>
            </a:r>
            <a:r>
              <a:rPr lang="ru-RU" sz="3200" i="1" dirty="0" err="1" smtClean="0"/>
              <a:t>д</a:t>
            </a:r>
            <a:r>
              <a:rPr lang="ru-RU" sz="3200" i="1" dirty="0" smtClean="0"/>
              <a:t>/с №22  Худякова Лидия Сергеевна</a:t>
            </a:r>
          </a:p>
          <a:p>
            <a:r>
              <a:rPr lang="ru-RU" sz="3200" i="1" dirty="0" smtClean="0"/>
              <a:t>г Кинешма.</a:t>
            </a:r>
            <a:endParaRPr lang="ru-RU" sz="3200"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7 кармашек:</a:t>
            </a:r>
            <a:r>
              <a:rPr lang="ru-RU" sz="2700" dirty="0" smtClean="0"/>
              <a:t> «Узнай сказку», «Кто из героев из чужой сказки, рассказа»</a:t>
            </a:r>
            <a:endParaRPr lang="ru-RU" sz="2700" dirty="0"/>
          </a:p>
        </p:txBody>
      </p:sp>
      <p:pic>
        <p:nvPicPr>
          <p:cNvPr id="4" name="Содержимое 3" descr="IMG_20210216_1650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1500174"/>
            <a:ext cx="3239027" cy="242927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IMG_20210216_1650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4071942"/>
            <a:ext cx="3483741" cy="261280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IMG_20210216_1651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4876" y="1500174"/>
            <a:ext cx="3071833" cy="23038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 descr="IMG_20210216_16512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4071942"/>
            <a:ext cx="3429024" cy="25717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53732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8 кармашек: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3600" dirty="0" smtClean="0"/>
              <a:t>Игра «Попробуй повтори» </a:t>
            </a:r>
            <a:br>
              <a:rPr lang="ru-RU" sz="3600" dirty="0" smtClean="0"/>
            </a:br>
            <a:r>
              <a:rPr lang="ru-RU" sz="2200" dirty="0" smtClean="0"/>
              <a:t>1 вариант  повторить движения , предложенные на рисунке</a:t>
            </a:r>
            <a:endParaRPr lang="ru-RU" sz="2200" dirty="0"/>
          </a:p>
        </p:txBody>
      </p:sp>
      <p:pic>
        <p:nvPicPr>
          <p:cNvPr id="4" name="Содержимое 3" descr="IMG_20210216_16515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3000372"/>
            <a:ext cx="3429024" cy="25717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IMG_20210216_1653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00562" y="1571612"/>
            <a:ext cx="3443240" cy="258243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 descr="IMG_20210216_16531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00562" y="4500570"/>
            <a:ext cx="2857520" cy="21431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 «Попробуй повтори»</a:t>
            </a:r>
            <a:endParaRPr lang="ru-RU" dirty="0"/>
          </a:p>
        </p:txBody>
      </p:sp>
      <p:pic>
        <p:nvPicPr>
          <p:cNvPr id="4" name="Содержимое 3" descr="IMG_20210216_16533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1714488"/>
            <a:ext cx="5143536" cy="385765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IMG_20210216_1652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86380" y="4500570"/>
            <a:ext cx="2864612" cy="214845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 вариант : </a:t>
            </a:r>
            <a:r>
              <a:rPr lang="ru-RU" sz="2000" dirty="0" smtClean="0"/>
              <a:t>расположить на своей руке </a:t>
            </a:r>
            <a:r>
              <a:rPr lang="ru-RU" sz="2000" dirty="0" err="1" smtClean="0"/>
              <a:t>резиночки</a:t>
            </a:r>
            <a:r>
              <a:rPr lang="ru-RU" sz="2000" dirty="0" smtClean="0"/>
              <a:t> так как на рисунке</a:t>
            </a:r>
            <a:endParaRPr lang="ru-RU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6771" y="1609725"/>
            <a:ext cx="6859857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9 кармашек: </a:t>
            </a:r>
            <a:r>
              <a:rPr lang="ru-RU" dirty="0" err="1" smtClean="0"/>
              <a:t>ИгрЫ</a:t>
            </a:r>
            <a:r>
              <a:rPr lang="ru-RU" dirty="0" smtClean="0"/>
              <a:t> «Посчитай», «Какой по цвету», «Скажи правильно»</a:t>
            </a:r>
            <a:endParaRPr lang="ru-RU" dirty="0"/>
          </a:p>
        </p:txBody>
      </p:sp>
      <p:pic>
        <p:nvPicPr>
          <p:cNvPr id="4" name="Содержимое 3" descr="IMG_20210216_1718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14480" y="2000240"/>
            <a:ext cx="2834212" cy="212565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IMG_20210216_1718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48" y="4429132"/>
            <a:ext cx="2928958" cy="219671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IMG_20210216_17182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86380" y="1982380"/>
            <a:ext cx="2943174" cy="220738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 descr="IMG_20210216_17183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3438" y="4429132"/>
            <a:ext cx="2950298" cy="22127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537324"/>
          </a:xfrm>
        </p:spPr>
        <p:txBody>
          <a:bodyPr>
            <a:normAutofit/>
          </a:bodyPr>
          <a:lstStyle/>
          <a:p>
            <a:r>
              <a:rPr lang="ru-RU" sz="1100" dirty="0" smtClean="0"/>
              <a:t>Игра «Посчитай»</a:t>
            </a:r>
            <a:br>
              <a:rPr lang="ru-RU" sz="1100" dirty="0" smtClean="0"/>
            </a:br>
            <a:r>
              <a:rPr lang="ru-RU" sz="1100" dirty="0" smtClean="0"/>
              <a:t>Ребенку предлагается пересчитать фишки разных цветов.</a:t>
            </a:r>
            <a:br>
              <a:rPr lang="ru-RU" sz="1100" dirty="0" smtClean="0"/>
            </a:br>
            <a:r>
              <a:rPr lang="ru-RU" sz="1100" dirty="0" smtClean="0"/>
              <a:t>К контурной картинке подобрать цвет , например,  </a:t>
            </a:r>
            <a:r>
              <a:rPr lang="ru-RU" sz="1100" dirty="0" err="1" smtClean="0"/>
              <a:t>голубая</a:t>
            </a:r>
            <a:r>
              <a:rPr lang="ru-RU" sz="1100" dirty="0" smtClean="0"/>
              <a:t>  машина.</a:t>
            </a:r>
            <a:br>
              <a:rPr lang="ru-RU" sz="1100" dirty="0" smtClean="0"/>
            </a:br>
            <a:r>
              <a:rPr lang="ru-RU" sz="1100" dirty="0" smtClean="0"/>
              <a:t>Ребенок должен проговорить каждую картинку.</a:t>
            </a:r>
            <a:br>
              <a:rPr lang="ru-RU" sz="1100" dirty="0" smtClean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i="1" dirty="0" smtClean="0"/>
              <a:t>Методические рекомендации:- </a:t>
            </a:r>
            <a:r>
              <a:rPr lang="ru-RU" sz="1100" dirty="0" smtClean="0"/>
              <a:t>можно использовать для закрепления знаний детьми основных  цветов, их оттенков. </a:t>
            </a:r>
            <a:br>
              <a:rPr lang="ru-RU" sz="1100" dirty="0" smtClean="0"/>
            </a:br>
            <a:r>
              <a:rPr lang="ru-RU" sz="1100" dirty="0" smtClean="0"/>
              <a:t>-Автоматизация определенного звука</a:t>
            </a:r>
            <a:br>
              <a:rPr lang="ru-RU" sz="1100" dirty="0" smtClean="0"/>
            </a:br>
            <a:r>
              <a:rPr lang="ru-RU" sz="1100" dirty="0" smtClean="0"/>
              <a:t>-закрепление в умении детей согласовывать существительное с числительным </a:t>
            </a:r>
            <a:endParaRPr lang="ru-RU" sz="1100" dirty="0"/>
          </a:p>
        </p:txBody>
      </p:sp>
      <p:pic>
        <p:nvPicPr>
          <p:cNvPr id="4" name="Содержимое 3" descr="IMG_20210216_17162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3071810"/>
            <a:ext cx="3516284" cy="263513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IMG_20210216_17164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504" y="3786190"/>
            <a:ext cx="2807422" cy="210556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1.</a:t>
            </a:r>
            <a:r>
              <a:rPr lang="en-US" dirty="0" smtClean="0"/>
              <a:t>https://www.pinterest.es/pin/438749188693857272/</a:t>
            </a:r>
            <a:r>
              <a:rPr lang="ru-RU" dirty="0" smtClean="0"/>
              <a:t> игра « Попробуй повтори» (вариант с </a:t>
            </a:r>
            <a:r>
              <a:rPr lang="ru-RU" dirty="0" err="1" smtClean="0"/>
              <a:t>резиночками</a:t>
            </a:r>
            <a:r>
              <a:rPr lang="ru-RU" dirty="0" smtClean="0"/>
              <a:t>)</a:t>
            </a:r>
          </a:p>
          <a:p>
            <a:r>
              <a:rPr lang="ru-RU" dirty="0" smtClean="0"/>
              <a:t>2.</a:t>
            </a:r>
            <a:r>
              <a:rPr lang="en-US" dirty="0" smtClean="0"/>
              <a:t>https://infourok.ru/nejropsihologicheskaya-igra-poprobuj-povtori-4252725.html?homework=1</a:t>
            </a:r>
            <a:r>
              <a:rPr lang="ru-RU" dirty="0" smtClean="0"/>
              <a:t> игра «попробуй повтори» </a:t>
            </a:r>
          </a:p>
          <a:p>
            <a:r>
              <a:rPr lang="ru-RU" dirty="0" smtClean="0"/>
              <a:t>3.</a:t>
            </a:r>
            <a:r>
              <a:rPr lang="en-US" dirty="0" smtClean="0"/>
              <a:t>https://logopedprofiportal.ru/blog/536200</a:t>
            </a:r>
            <a:r>
              <a:rPr lang="ru-RU" dirty="0" smtClean="0"/>
              <a:t> сказки </a:t>
            </a:r>
          </a:p>
          <a:p>
            <a:r>
              <a:rPr lang="en-US" dirty="0" smtClean="0"/>
              <a:t>https://polesie-igrushki.ru/catalog/loto_kubiki_domino/loto_skazki_so_stihami_zagadkami.html </a:t>
            </a:r>
            <a:r>
              <a:rPr lang="ru-RU" dirty="0" smtClean="0"/>
              <a:t>  Лото с загадками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Цель: развитие коммуникативных способностей детей(умение работать в команде)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Задачи: 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Способствовать повышению активности детей;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Развивать познавательные способности детей;</a:t>
            </a:r>
          </a:p>
          <a:p>
            <a:r>
              <a:rPr lang="ru-RU" dirty="0" smtClean="0"/>
              <a:t>обогащать представления об окружающем мире, словарный запас детей;</a:t>
            </a:r>
          </a:p>
          <a:p>
            <a:r>
              <a:rPr lang="ru-RU" dirty="0" smtClean="0"/>
              <a:t>- закреплять навыки </a:t>
            </a:r>
            <a:r>
              <a:rPr lang="ru-RU" dirty="0" smtClean="0"/>
              <a:t>счета</a:t>
            </a:r>
            <a:r>
              <a:rPr lang="ru-RU" dirty="0" smtClean="0"/>
              <a:t>;</a:t>
            </a:r>
          </a:p>
          <a:p>
            <a:r>
              <a:rPr lang="ru-RU" dirty="0" smtClean="0"/>
              <a:t>-закрепить знание русских народных сказок, название героев из них и мультфильмов;</a:t>
            </a:r>
          </a:p>
          <a:p>
            <a:r>
              <a:rPr lang="ru-RU" dirty="0" smtClean="0"/>
              <a:t>- формировать запас литературных художественных впечатлений,</a:t>
            </a:r>
          </a:p>
          <a:p>
            <a:r>
              <a:rPr lang="ru-RU" dirty="0" smtClean="0"/>
              <a:t>- побудить в детях интерес к театрализованной игре;</a:t>
            </a:r>
          </a:p>
          <a:p>
            <a:r>
              <a:rPr lang="ru-RU" dirty="0" smtClean="0"/>
              <a:t>- формировать умение строить диалог между сказочными героями;</a:t>
            </a:r>
          </a:p>
          <a:p>
            <a:r>
              <a:rPr lang="ru-RU" dirty="0" smtClean="0"/>
              <a:t>- развивать память, внимание, речь;</a:t>
            </a:r>
          </a:p>
          <a:p>
            <a:r>
              <a:rPr lang="ru-RU" dirty="0" smtClean="0"/>
              <a:t>- развивать мелкую моторику рук, зрительно-двигательную координацию;</a:t>
            </a:r>
          </a:p>
          <a:p>
            <a:r>
              <a:rPr lang="ru-RU" dirty="0" smtClean="0"/>
              <a:t>- воспитывать умение работать дружно, взаимовыручку, товарищество, дружелюбие;</a:t>
            </a:r>
          </a:p>
          <a:p>
            <a:r>
              <a:rPr lang="ru-RU" dirty="0" smtClean="0"/>
              <a:t>- создать эмоционально-положительный настрой.</a:t>
            </a:r>
          </a:p>
          <a:p>
            <a:pPr>
              <a:buNone/>
            </a:pPr>
            <a:endParaRPr lang="ru-RU" dirty="0" smtClean="0"/>
          </a:p>
          <a:p>
            <a:pPr>
              <a:buFont typeface="Wingdings" pitchFamily="2" charset="2"/>
              <a:buChar char="q"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7715304" cy="1643074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Bahnschrift Light Condensed" pitchFamily="34" charset="0"/>
              </a:rPr>
              <a:t>Пособие</a:t>
            </a:r>
            <a:r>
              <a:rPr lang="ru-RU" sz="1800" dirty="0" smtClean="0">
                <a:latin typeface="Bahnschrift Light Condensed" pitchFamily="34" charset="0"/>
              </a:rPr>
              <a:t> </a:t>
            </a:r>
            <a:r>
              <a:rPr lang="ru-RU" sz="1800" b="0" dirty="0" smtClean="0">
                <a:latin typeface="Bahnschrift Light Condensed" pitchFamily="34" charset="0"/>
              </a:rPr>
              <a:t>двухстороннее, многофункциональное, изготовлено из </a:t>
            </a:r>
            <a:r>
              <a:rPr lang="ru-RU" sz="1800" b="0" dirty="0" smtClean="0">
                <a:latin typeface="Bahnschrift Light Condensed" pitchFamily="34" charset="0"/>
              </a:rPr>
              <a:t>ткани, которое может </a:t>
            </a:r>
            <a:r>
              <a:rPr lang="ru-RU" sz="1800" b="0" dirty="0" smtClean="0">
                <a:latin typeface="Bahnschrift Light Condensed" pitchFamily="34" charset="0"/>
              </a:rPr>
              <a:t>раскладываться и в открытом виде представляет </a:t>
            </a:r>
            <a:r>
              <a:rPr lang="ru-RU" sz="1800" b="0" dirty="0" smtClean="0">
                <a:latin typeface="Bahnschrift Light Condensed" pitchFamily="34" charset="0"/>
              </a:rPr>
              <a:t>квадрат.  Разбит по </a:t>
            </a:r>
            <a:r>
              <a:rPr lang="ru-RU" sz="1800" b="0" dirty="0" smtClean="0">
                <a:latin typeface="Bahnschrift Light Condensed" pitchFamily="34" charset="0"/>
              </a:rPr>
              <a:t>секторам (6 секторов) . В центр круга </a:t>
            </a:r>
            <a:r>
              <a:rPr lang="ru-RU" sz="1800" b="0" dirty="0" smtClean="0">
                <a:latin typeface="Bahnschrift Light Condensed" pitchFamily="34" charset="0"/>
              </a:rPr>
              <a:t>солнышко </a:t>
            </a:r>
            <a:r>
              <a:rPr lang="ru-RU" sz="1800" b="0" dirty="0" smtClean="0">
                <a:latin typeface="Bahnschrift Light Condensed" pitchFamily="34" charset="0"/>
              </a:rPr>
              <a:t>со стрелкой, при вращении которой стрелка указывает на нужный </a:t>
            </a:r>
            <a:r>
              <a:rPr lang="ru-RU" sz="1800" b="0" dirty="0" err="1" smtClean="0">
                <a:latin typeface="Bahnschrift Light Condensed" pitchFamily="34" charset="0"/>
              </a:rPr>
              <a:t>сектор.</a:t>
            </a:r>
            <a:r>
              <a:rPr lang="ru-RU" sz="1800" dirty="0" err="1" smtClean="0">
                <a:latin typeface="Bahnschrift Light Condensed" pitchFamily="34" charset="0"/>
              </a:rPr>
              <a:t>с</a:t>
            </a:r>
            <a:r>
              <a:rPr lang="ru-RU" sz="1800" dirty="0" smtClean="0">
                <a:latin typeface="Bahnschrift Light Condensed" pitchFamily="34" charset="0"/>
              </a:rPr>
              <a:t> </a:t>
            </a:r>
            <a:r>
              <a:rPr lang="ru-RU" sz="1800" dirty="0" smtClean="0">
                <a:latin typeface="Bahnschrift Light Condensed" pitchFamily="34" charset="0"/>
              </a:rPr>
              <a:t>лицевой стороны </a:t>
            </a:r>
            <a:r>
              <a:rPr lang="ru-RU" sz="1800" dirty="0" smtClean="0">
                <a:latin typeface="Bahnschrift Light Condensed" pitchFamily="34" charset="0"/>
              </a:rPr>
              <a:t>поля 8 </a:t>
            </a:r>
            <a:r>
              <a:rPr lang="ru-RU" sz="1800" dirty="0" smtClean="0">
                <a:latin typeface="Bahnschrift Light Condensed" pitchFamily="34" charset="0"/>
              </a:rPr>
              <a:t>карманов с играми, расположенных  так, чтобы игры малоподвижные чередовались  с  играми на движение.</a:t>
            </a:r>
            <a:endParaRPr lang="ru-RU" sz="1800" dirty="0">
              <a:latin typeface="Bahnschrift Light Condensed" pitchFamily="34" charset="0"/>
            </a:endParaRPr>
          </a:p>
        </p:txBody>
      </p:sp>
      <p:pic>
        <p:nvPicPr>
          <p:cNvPr id="4" name="Содержимое 3" descr="IMG_20210216_1637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4227" b="7014"/>
          <a:stretch>
            <a:fillRect/>
          </a:stretch>
        </p:blipFill>
        <p:spPr>
          <a:xfrm rot="16200000">
            <a:off x="2607456" y="1321554"/>
            <a:ext cx="5072098" cy="6000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20210216_171610.jpg"/>
          <p:cNvPicPr>
            <a:picLocks noChangeAspect="1"/>
          </p:cNvPicPr>
          <p:nvPr/>
        </p:nvPicPr>
        <p:blipFill>
          <a:blip r:embed="rId3" cstate="print"/>
          <a:srcRect l="6768" t="2256" r="12012" b="7500"/>
          <a:stretch>
            <a:fillRect/>
          </a:stretch>
        </p:blipFill>
        <p:spPr>
          <a:xfrm>
            <a:off x="214282" y="4000480"/>
            <a:ext cx="3429024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i="1" dirty="0" smtClean="0"/>
              <a:t>С помощью считалочки крутится стрелка солнышка…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1 игра в большом кармашке: Составь сказку по картинке. (предложено несколько вариантов)</a:t>
            </a:r>
            <a:endParaRPr lang="ru-RU" sz="2000" dirty="0"/>
          </a:p>
        </p:txBody>
      </p:sp>
      <p:pic>
        <p:nvPicPr>
          <p:cNvPr id="4" name="Содержимое 3" descr="IMG_20210216_1638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643050"/>
            <a:ext cx="3125705" cy="234427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IMG_20210216_1638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1607331"/>
            <a:ext cx="3143240" cy="235743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IMG_20210216_16382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4214818"/>
            <a:ext cx="2878892" cy="215916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Содержимое 3" descr="IMG_20210216_16395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4876" y="4286257"/>
            <a:ext cx="3071834" cy="21431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 кармашек: карточка с движением . «Сделай так»</a:t>
            </a:r>
            <a:endParaRPr lang="ru-RU" dirty="0"/>
          </a:p>
        </p:txBody>
      </p:sp>
      <p:pic>
        <p:nvPicPr>
          <p:cNvPr id="7" name="Рисунок 6" descr="IMG_20210216_1642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14942" y="1785926"/>
            <a:ext cx="2807422" cy="210556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Содержимое 3" descr="IMG_20210216_16422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85720" y="2928934"/>
            <a:ext cx="4168833" cy="312558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482" name="Picture 2" descr="https://sun9-7.userapi.com/c856136/v856136785/ad1a7/jofcjOwxCPQ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8" y="4286256"/>
            <a:ext cx="1595440" cy="21967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3 кармашек: «</a:t>
            </a:r>
            <a:r>
              <a:rPr lang="ru-RU" sz="3100" dirty="0" smtClean="0"/>
              <a:t>Мы по стрелочке идем сказку новую начнем»</a:t>
            </a:r>
            <a:endParaRPr lang="ru-RU" sz="3100" dirty="0"/>
          </a:p>
        </p:txBody>
      </p:sp>
      <p:pic>
        <p:nvPicPr>
          <p:cNvPr id="5" name="Рисунок 4" descr="IMG_20210216_1643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2643182"/>
            <a:ext cx="3619525" cy="27146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 descr="IMG_20210216_16432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3438" y="3071810"/>
            <a:ext cx="3647989" cy="273599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Дети 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4 кармашек: «Ты веревочку верти и предмет определи»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В кармашке лежит веревочка , к которой пришиты разные предметы: шишка, буква, цифра, узел, пуговица. Дети с закрытыми глазами вертят веревочку по </a:t>
            </a:r>
            <a:r>
              <a:rPr lang="ru-RU" dirty="0" err="1" smtClean="0"/>
              <a:t>кругу.Для</a:t>
            </a:r>
            <a:r>
              <a:rPr lang="ru-RU" dirty="0" smtClean="0"/>
              <a:t> каждого предмета </a:t>
            </a:r>
            <a:r>
              <a:rPr lang="ru-RU" dirty="0" err="1" smtClean="0"/>
              <a:t>задание.Шишка</a:t>
            </a:r>
            <a:r>
              <a:rPr lang="ru-RU" dirty="0" smtClean="0"/>
              <a:t> – придумай слова прилагательные, пуговица- слова действия, шишка – описать свои ощущения по восприятию, узнать цифру, узнать букву.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5 кармашек: «Сказка на новый лад»</a:t>
            </a:r>
            <a:endParaRPr lang="ru-RU" dirty="0"/>
          </a:p>
        </p:txBody>
      </p:sp>
      <p:pic>
        <p:nvPicPr>
          <p:cNvPr id="4" name="Содержимое 3" descr="IMG_20210216_16472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728" y="1625190"/>
            <a:ext cx="2905650" cy="21792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IMG_20210216_16473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4071942"/>
            <a:ext cx="3429024" cy="25717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IMG_20210216_1648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3504" y="1518033"/>
            <a:ext cx="3000364" cy="225027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 descr="IMG_20210216_16480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00562" y="4143380"/>
            <a:ext cx="3307488" cy="248061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465886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6 кармашек: </a:t>
            </a:r>
            <a:r>
              <a:rPr lang="ru-RU" sz="3100" dirty="0" err="1" smtClean="0"/>
              <a:t>нейроигра</a:t>
            </a:r>
            <a:r>
              <a:rPr lang="ru-RU" sz="3100" dirty="0" smtClean="0"/>
              <a:t> «ловкие пальчики»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600" dirty="0" smtClean="0"/>
              <a:t>Ребенку предлагается круг с цветными кружками для каждого пальца. Ребенок располагает руку так, чтобы каждый пальчик стоял на своем месте. По предлагаемой схеме ребенок отстукивает ритм.</a:t>
            </a:r>
            <a:endParaRPr lang="ru-RU" sz="1600" dirty="0"/>
          </a:p>
        </p:txBody>
      </p:sp>
      <p:pic>
        <p:nvPicPr>
          <p:cNvPr id="4" name="Содержимое 3" descr="IMG_20210216_16482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14480" y="4286256"/>
            <a:ext cx="3071834" cy="23038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IMG_20210216_1648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-375048" y="2160977"/>
            <a:ext cx="3000396" cy="225029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IMG_20210216_16491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6248" y="1928802"/>
            <a:ext cx="3800430" cy="28503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 descr="IMG_20210216_16491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29256" y="4500570"/>
            <a:ext cx="2857521" cy="214314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162</TotalTime>
  <Words>345</Words>
  <PresentationFormat>Экран (4:3)</PresentationFormat>
  <Paragraphs>41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Изящная</vt:lpstr>
      <vt:lpstr>Игровое поле </vt:lpstr>
      <vt:lpstr>Цель: развитие коммуникативных способностей детей(умение работать в команде)</vt:lpstr>
      <vt:lpstr>Пособие двухстороннее, многофункциональное, изготовлено из ткани, которое может раскладываться и в открытом виде представляет квадрат.  Разбит по секторам (6 секторов) . В центр круга солнышко со стрелкой, при вращении которой стрелка указывает на нужный сектор.с лицевой стороны поля 8 карманов с играми, расположенных  так, чтобы игры малоподвижные чередовались  с  играми на движение.</vt:lpstr>
      <vt:lpstr>С помощью считалочки крутится стрелка солнышка… 1 игра в большом кармашке: Составь сказку по картинке. (предложено несколько вариантов)</vt:lpstr>
      <vt:lpstr>2 кармашек: карточка с движением . «Сделай так»</vt:lpstr>
      <vt:lpstr>3 кармашек: «Мы по стрелочке идем сказку новую начнем»</vt:lpstr>
      <vt:lpstr>4 кармашек: «Ты веревочку верти и предмет определи»</vt:lpstr>
      <vt:lpstr>5 кармашек: «Сказка на новый лад»</vt:lpstr>
      <vt:lpstr>6 кармашек: нейроигра «ловкие пальчики»  Ребенку предлагается круг с цветными кружками для каждого пальца. Ребенок располагает руку так, чтобы каждый пальчик стоял на своем месте. По предлагаемой схеме ребенок отстукивает ритм.</vt:lpstr>
      <vt:lpstr>7 кармашек: «Узнай сказку», «Кто из героев из чужой сказки, рассказа»</vt:lpstr>
      <vt:lpstr>     8 кармашек:  Игра «Попробуй повтори»  1 вариант  повторить движения , предложенные на рисунке</vt:lpstr>
      <vt:lpstr>Игра «Попробуй повтори»</vt:lpstr>
      <vt:lpstr>2 вариант : расположить на своей руке резиночки так как на рисунке</vt:lpstr>
      <vt:lpstr>9 кармашек: ИгрЫ «Посчитай», «Какой по цвету», «Скажи правильно»</vt:lpstr>
      <vt:lpstr>Игра «Посчитай» Ребенку предлагается пересчитать фишки разных цветов. К контурной картинке подобрать цвет , например,  голубая  машина. Ребенок должен проговорить каждую картинку.  Методические рекомендации:- можно использовать для закрепления знаний детьми основных  цветов, их оттенков.  -Автоматизация определенного звука -закрепление в умении детей согласовывать существительное с числительным </vt:lpstr>
      <vt:lpstr>Источники: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20</cp:revision>
  <dcterms:created xsi:type="dcterms:W3CDTF">2021-02-21T18:02:27Z</dcterms:created>
  <dcterms:modified xsi:type="dcterms:W3CDTF">2021-02-24T11:34:21Z</dcterms:modified>
</cp:coreProperties>
</file>