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DA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moke\Desktop\24615-2-christmas-natur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86" y="0"/>
            <a:ext cx="917173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699792" y="196806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rPr>
              <a:t>Социально-педагогический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rPr>
              <a:t>проект</a:t>
            </a:r>
          </a:p>
          <a:p>
            <a:pPr algn="ctr"/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rPr>
              <a:t>"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rPr>
              <a:t>Летопись педагогической деятельности дошкольных учреждений города Кинешмы" </a:t>
            </a:r>
          </a:p>
        </p:txBody>
      </p:sp>
      <p:pic>
        <p:nvPicPr>
          <p:cNvPr id="1027" name="Picture 3" descr="E:\Восстановление\педагоги\Соколова Марина Владимировна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204864"/>
            <a:ext cx="2808312" cy="42124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2DA96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5" name="TextBox 4"/>
          <p:cNvSpPr txBox="1"/>
          <p:nvPr/>
        </p:nvSpPr>
        <p:spPr>
          <a:xfrm>
            <a:off x="2555776" y="1327983"/>
            <a:ext cx="44983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  <a:latin typeface="Bahnschrift SemiBold" panose="020B0502040204020203" pitchFamily="34" charset="0"/>
              </a:rPr>
              <a:t>ПЕДАГОГ-НАСТАВНИК</a:t>
            </a:r>
            <a:endParaRPr lang="ru-RU" sz="3200" dirty="0">
              <a:solidFill>
                <a:schemeClr val="tx2">
                  <a:lumMod val="75000"/>
                </a:schemeClr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96989" y="2276872"/>
            <a:ext cx="283122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C00000"/>
                </a:solidFill>
                <a:latin typeface="Sylfaen" panose="010A0502050306030303" pitchFamily="18" charset="0"/>
              </a:rPr>
              <a:t>Соколова</a:t>
            </a:r>
          </a:p>
          <a:p>
            <a:pPr algn="ctr"/>
            <a:r>
              <a:rPr lang="ru-RU" sz="3200" dirty="0" smtClean="0">
                <a:solidFill>
                  <a:srgbClr val="C00000"/>
                </a:solidFill>
                <a:latin typeface="Sylfaen" panose="010A0502050306030303" pitchFamily="18" charset="0"/>
              </a:rPr>
              <a:t>Марина</a:t>
            </a:r>
          </a:p>
          <a:p>
            <a:pPr algn="ctr"/>
            <a:r>
              <a:rPr lang="ru-RU" sz="3200" dirty="0" smtClean="0">
                <a:solidFill>
                  <a:srgbClr val="C00000"/>
                </a:solidFill>
                <a:latin typeface="Sylfaen" panose="010A0502050306030303" pitchFamily="18" charset="0"/>
              </a:rPr>
              <a:t>Владимировна</a:t>
            </a:r>
            <a:endParaRPr lang="ru-RU" sz="3200" dirty="0">
              <a:solidFill>
                <a:srgbClr val="C00000"/>
              </a:solidFill>
              <a:latin typeface="Sylfaen" panose="010A0502050306030303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866907" y="3973739"/>
            <a:ext cx="2491388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rPr>
              <a:t>МБДОУ детский сад №22 </a:t>
            </a:r>
            <a:endParaRPr lang="ru-RU" dirty="0" smtClean="0">
              <a:solidFill>
                <a:schemeClr val="accent2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347864" y="6262573"/>
            <a:ext cx="152477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dirty="0">
                <a:latin typeface="Arial Narrow" panose="020B0606020202030204" pitchFamily="34" charset="0"/>
              </a:rPr>
              <a:t>Кинешма 2023 г. </a:t>
            </a:r>
          </a:p>
        </p:txBody>
      </p:sp>
      <p:pic>
        <p:nvPicPr>
          <p:cNvPr id="1028" name="Picture 4" descr="C:\Users\smoke\Desktop\link1675665086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2882" y="4509120"/>
            <a:ext cx="1200077" cy="1655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72461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smoke\Desktop\1641984020_1-damion-club-p-belii-fon-s-zolotoi-ramkoi-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9" y="-651239"/>
            <a:ext cx="9721571" cy="7968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067944" y="548680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sz="1600" i="1" dirty="0">
                <a:latin typeface="Arial Narrow" panose="020B0606020202030204" pitchFamily="34" charset="0"/>
              </a:rPr>
              <a:t>Детский сад – это радость,</a:t>
            </a:r>
          </a:p>
          <a:p>
            <a:pPr algn="r"/>
            <a:r>
              <a:rPr lang="ru-RU" sz="1600" i="1" dirty="0">
                <a:latin typeface="Arial Narrow" panose="020B0606020202030204" pitchFamily="34" charset="0"/>
              </a:rPr>
              <a:t>    Это солнечный праздник,</a:t>
            </a:r>
          </a:p>
          <a:p>
            <a:pPr algn="r"/>
            <a:r>
              <a:rPr lang="ru-RU" sz="1600" i="1" dirty="0">
                <a:latin typeface="Arial Narrow" panose="020B0606020202030204" pitchFamily="34" charset="0"/>
              </a:rPr>
              <a:t>    Это мир доброты, и любви, и тепла.</a:t>
            </a:r>
          </a:p>
          <a:p>
            <a:pPr algn="r"/>
            <a:r>
              <a:rPr lang="ru-RU" sz="1600" i="1" dirty="0">
                <a:latin typeface="Arial Narrow" panose="020B0606020202030204" pitchFamily="34" charset="0"/>
              </a:rPr>
              <a:t>    Много в мире профессий</a:t>
            </a:r>
          </a:p>
          <a:p>
            <a:pPr algn="r"/>
            <a:r>
              <a:rPr lang="ru-RU" sz="1600" i="1" dirty="0">
                <a:latin typeface="Arial Narrow" panose="020B0606020202030204" pitchFamily="34" charset="0"/>
              </a:rPr>
              <a:t>    Чудесных и разных,</a:t>
            </a:r>
          </a:p>
          <a:p>
            <a:pPr algn="r"/>
            <a:r>
              <a:rPr lang="ru-RU" sz="1600" i="1" dirty="0">
                <a:latin typeface="Arial Narrow" panose="020B0606020202030204" pitchFamily="34" charset="0"/>
              </a:rPr>
              <a:t>    Но иную бы выбрать я себе не смогла.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187624" y="2118339"/>
            <a:ext cx="74155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/>
              <a:t> </a:t>
            </a:r>
            <a:r>
              <a:rPr lang="ru-RU" sz="1600" dirty="0" smtClean="0"/>
              <a:t>      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Давайте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знакомиться – я, Тимошенко Анна Андреевна, педагог высшей квалификационной категории, воспитатель  МБДОУ детский сад №22 г. Кинешма.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771800" y="2692716"/>
            <a:ext cx="54006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Воспитатель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детского сада – особенная, удивительная профессия. Вырастить человека в полном смысле слова – это значит совершить чудо, а такие чудеса совершаются ежедневно, ежечасно, ежеминутно обыкновенными людьми – педагогами детских садов.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Как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говорил А. С. Макаренко: «Только живой пример воспитывает ребенка, а не слова, пусть самые хорошие, но не подкрепленные делом».  Для меня, как для воспитателя, важно показать детям, что всегда и во всем, в любой ситуации нужно быть, прежде всего, человеком. И не просто каким-нибудь, а  образцом духовности - честным, порядочным, добрым, справедливым, искренне любящим окружающий мир и щедро делящийся этой любовью с другими. </a:t>
            </a:r>
          </a:p>
        </p:txBody>
      </p:sp>
      <p:pic>
        <p:nvPicPr>
          <p:cNvPr id="2052" name="Picture 4" descr="E:\Восстановление\Аня\педколледж\фотоальбом\педагог года 2018\IMG_046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12" t="3001" r="14661" b="15891"/>
          <a:stretch/>
        </p:blipFill>
        <p:spPr bwMode="auto">
          <a:xfrm rot="16200000">
            <a:off x="324370" y="3489130"/>
            <a:ext cx="2664998" cy="19466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2DA96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3518991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smoke\Desktop\1641984020_1-damion-club-p-belii-fon-s-zolotoi-ramkoi-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-651239"/>
            <a:ext cx="9721571" cy="7968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259632" y="764704"/>
            <a:ext cx="73265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Мне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очень повезло, что когда я начинала свой педагогический путь, на моем пути мне встретился замечательный педагог, воспитатель, мой наставник и проводник в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«мир детства» -  </a:t>
            </a: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  <a:t>Соколова Марина Владимировна.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Именно она показала мне, какие качества должны быть в педагоге: Справедливость, Порядочность, Доброта, Профессионализм, Внимательность, Креативность и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Любовь, а также понимание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того, что нельзя научить человека быть счастливым. А вот воспитать его так, чтобы он был счастлив – можно. Ведь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важнейшая задача педагога – показать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ребенку,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прекрасен наш мир. </a:t>
            </a:r>
          </a:p>
        </p:txBody>
      </p:sp>
      <p:pic>
        <p:nvPicPr>
          <p:cNvPr id="3074" name="Picture 2" descr="C:\Users\smoke\Desktop\i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05" t="15863" r="3993"/>
          <a:stretch/>
        </p:blipFill>
        <p:spPr bwMode="auto">
          <a:xfrm>
            <a:off x="638680" y="3102408"/>
            <a:ext cx="4467427" cy="29390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2DA96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6" name="Прямоугольник 5"/>
          <p:cNvSpPr/>
          <p:nvPr/>
        </p:nvSpPr>
        <p:spPr>
          <a:xfrm>
            <a:off x="5292080" y="2852936"/>
            <a:ext cx="273630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Надо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лишь научить его видеть красоту во всем: в первых солнечных лучах, искрящихся на снежном покрывале, в волшебном переливе нот, в улыбке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доброй улыбке своего педагога. Ведь именно такая малость, как улыбка, способна подарить ребенку уверенность в собственных силах.</a:t>
            </a:r>
          </a:p>
        </p:txBody>
      </p:sp>
    </p:spTree>
    <p:extLst>
      <p:ext uri="{BB962C8B-B14F-4D97-AF65-F5344CB8AC3E}">
        <p14:creationId xmlns:p14="http://schemas.microsoft.com/office/powerpoint/2010/main" val="34993152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smoke\Desktop\1641984020_1-damion-club-p-belii-fon-s-zolotoi-ramkoi-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-651239"/>
            <a:ext cx="9721571" cy="7968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71600" y="620688"/>
            <a:ext cx="7632848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  <a:t>Марина Владимировна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своим отношением к детям показала, что добро порождает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добро , и заложенная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ребенка крупица теплоты в скором времени вернется сторицей. Пусть не сегодня и даже не завтра, но вернется.  И тогда оглянувшись, мы увидим новый прекрасный мир, в котором так здорово быть настоящим человеком.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Она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мне показала, что настоящий педагог должен жить мыслями ребенка, чувствовать его как самого себя – только это поможет раскрыть все лучшее, что есть в малыше. 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Со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временем мои представления о профессии воспитателя расширились, благодаря знаниям и опыту моей наставницы, коллеги – </a:t>
            </a: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  <a:t>Марины Владимировны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Я осознала, что воспитатель – это не профессия, не работа, это  - призвание, состояние души, образ жизни. Это значит, хотеть и уметь снова и снова переживать детство с каждым ребенком, видеть мир его глазами, удивляться и познавать вместе  с ним, быть незаменимым, когда ему нужна помощь и поддержка.</a:t>
            </a:r>
          </a:p>
        </p:txBody>
      </p:sp>
      <p:pic>
        <p:nvPicPr>
          <p:cNvPr id="5" name="Picture 2" descr="C:\Users\smoke\Desktop\i (1)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22" b="9872"/>
          <a:stretch/>
        </p:blipFill>
        <p:spPr bwMode="auto">
          <a:xfrm>
            <a:off x="3289854" y="3939802"/>
            <a:ext cx="2764055" cy="22109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2DA96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099" name="Picture 3" descr="C:\Users\smoke\Desktop\i (4)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5" t="24682" r="15548" b="4680"/>
          <a:stretch/>
        </p:blipFill>
        <p:spPr bwMode="auto">
          <a:xfrm>
            <a:off x="580639" y="4221088"/>
            <a:ext cx="2493381" cy="19098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2DA96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00" name="Picture 4" descr="C:\Users\smoke\Desktop\i (3)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29" r="11326"/>
          <a:stretch/>
        </p:blipFill>
        <p:spPr bwMode="auto">
          <a:xfrm>
            <a:off x="6240787" y="4221088"/>
            <a:ext cx="2496954" cy="19296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2DA96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0995679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smoke\Desktop\1641984020_1-damion-club-p-belii-fon-s-zolotoi-ramkoi-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-651239"/>
            <a:ext cx="9721571" cy="7968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87624" y="612845"/>
            <a:ext cx="741682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Сейчас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моих руках пятнадцать уникальных, неповторимых, маленьких миров, каждый из которых надо открыть, в каждом из которых надо увидеть своеобразие, но при этом не разрушить его собственный мир.  Я смотрю на своих воспитанников и вижу их удивительные глаза. Глаза ребенка – это целый мир, вселенная, его душа. Они каждый день смотрят на меня. Чего ждут? Любви! Тепла! Доброты! Понимания! От меня? Да. Это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дети. Я читаю в их глазах мысли и чувства, я стараюсь уловить их настроение, я заглядываю к ним в душу. Я вижу, как они меняются, взрослеют. За свои взгляды, за мой профессионализм, за умение быть ребенку «другом» я благодарна моей коллеге, моему другу, воспитателю с добрым сердцем – </a:t>
            </a: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  <a:t>Соколовой Марине Владимировне! </a:t>
            </a:r>
          </a:p>
        </p:txBody>
      </p:sp>
      <p:pic>
        <p:nvPicPr>
          <p:cNvPr id="5" name="Picture 2" descr="C:\Users\smoke\Desktop\i (2)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33" t="26398" r="12911" b="25781"/>
          <a:stretch/>
        </p:blipFill>
        <p:spPr bwMode="auto">
          <a:xfrm>
            <a:off x="1691925" y="3501008"/>
            <a:ext cx="5976664" cy="25194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2DA96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09956791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682</Words>
  <Application>Microsoft Office PowerPoint</Application>
  <PresentationFormat>Экран (4:3)</PresentationFormat>
  <Paragraphs>24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2" baseType="lpstr">
      <vt:lpstr>Arial</vt:lpstr>
      <vt:lpstr>Arial Narrow</vt:lpstr>
      <vt:lpstr>Bahnschrift SemiBold</vt:lpstr>
      <vt:lpstr>Calibri</vt:lpstr>
      <vt:lpstr>Sylfaen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smoke</dc:creator>
  <cp:lastModifiedBy>Л.Л. Космалева</cp:lastModifiedBy>
  <cp:revision>6</cp:revision>
  <dcterms:created xsi:type="dcterms:W3CDTF">2023-05-27T18:18:58Z</dcterms:created>
  <dcterms:modified xsi:type="dcterms:W3CDTF">2023-05-29T06:56:41Z</dcterms:modified>
</cp:coreProperties>
</file>