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B819"/>
    <a:srgbClr val="006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325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81504" y="1526129"/>
            <a:ext cx="9905999" cy="68537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5731" y="4736976"/>
            <a:ext cx="6291527" cy="2215818"/>
          </a:xfrm>
        </p:spPr>
        <p:txBody>
          <a:bodyPr>
            <a:normAutofit fontScale="90000"/>
          </a:bodyPr>
          <a:lstStyle/>
          <a:p>
            <a:r>
              <a:rPr lang="ru-RU" sz="8000" b="1" dirty="0" err="1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Кропотовых</a:t>
            </a:r>
            <a:r>
              <a:rPr lang="ru-RU" sz="80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–</a:t>
            </a:r>
            <a:br>
              <a:rPr lang="ru-RU" sz="80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8000" b="1" dirty="0" smtClean="0">
                <a:ln w="1905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Кальдер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/>
            </a:r>
            <a:b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69610" y="2720752"/>
            <a:ext cx="440377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Педагогическая 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династия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6568589"/>
            <a:ext cx="1921746" cy="26429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00808" y="739368"/>
            <a:ext cx="3429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Социально-педагогический проект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"Летопись педагогической деятельности дошкольных учреждений города Кинешмы"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95734" y="9057456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МБДОУ детский сад №22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9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81504" y="1526129"/>
            <a:ext cx="9905999" cy="685374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2558" y="2057240"/>
            <a:ext cx="35104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династия – это что-то удивительное! Это особый образ жизни. Профессия педагога нелегка, но дети  идут по этому пути, несмотря на трудности и препятствия. Работа с детьми, с их тонкими душами, сложными, только формирующимися характерами, никогда не считалась легкой и была по плечу не каждому: в детский сад идет работать только человек, имеющий призвание и особый дар учить и любить детей.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Хочется рассказать о педагогической  династии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Кропотовых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Кальдер.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12891" y="673560"/>
            <a:ext cx="4317207" cy="132343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Кропотова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</a:t>
            </a:r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Серафима 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Ивановна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9" t="31495" r="32150" b="12784"/>
          <a:stretch/>
        </p:blipFill>
        <p:spPr>
          <a:xfrm>
            <a:off x="3933056" y="2657697"/>
            <a:ext cx="2411254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370485" y="6858554"/>
            <a:ext cx="6192687" cy="2535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Кропотова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Серафима Ивановна  на протяжении десяти лет была заведующей  детского  сада  № 13. А начиналось все в 1922 году. Родилась Серафима в деревне Новая на берегу Волги . В семье воспитывали строго, с ранних лет родители прививали детям трудолюбие, уважение к старшим, ответственность. </a:t>
            </a:r>
          </a:p>
        </p:txBody>
      </p:sp>
    </p:spTree>
    <p:extLst>
      <p:ext uri="{BB962C8B-B14F-4D97-AF65-F5344CB8AC3E}">
        <p14:creationId xmlns:p14="http://schemas.microsoft.com/office/powerpoint/2010/main" val="15858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81504" y="1526129"/>
            <a:ext cx="9905999" cy="68537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2169" y="416496"/>
            <a:ext cx="5947151" cy="2535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Девочке нравилось учиться,  она легко запоминала  материал  урока  и много читала. По словам дочери, Ольги Борисовны Кальдер, в  педагогическое училище мама  поступила случайно, точно не определившись  кем стать в будущем,  но через всю жизнь пронесла любовь к детям и верность  своей профессии.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6672" y="6953938"/>
            <a:ext cx="5544616" cy="2535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другими женщинами дежурили на вахте, следили за небом  Москвы, тушили фугасы. Вспоминала о войне Серафима Ивановна мало, как и все ветераны. Но с теплотой отзывалась о своем командире -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кинешемце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который по-отцовски заботился о своих подчиненных – молодых девчонках.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0888" y="2864768"/>
            <a:ext cx="4248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Великая Отечественная война прошла через судьбы многих семей нашей страны. В 1942 году  19 – летняя Серафима  была мобилизована в ряды  Советской Армии. С 1942- 1945 служила в звании красноармейца в воинской части №  176  г. Москва. Была телефонисткой  на коммутаторе , обладая красивым каллиграфическим почерком, вела записи в журнале.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8" t="43111" r="39134" b="15810"/>
          <a:stretch/>
        </p:blipFill>
        <p:spPr>
          <a:xfrm>
            <a:off x="476672" y="3368824"/>
            <a:ext cx="1831491" cy="3253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26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81504" y="1526129"/>
            <a:ext cx="9905999" cy="68537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9147" y="4004404"/>
            <a:ext cx="62646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Вернувшись  с фронта, надо было восстанавливать экономику страны после разрухи. 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были непростые и голодные  годы. После демобилизации Серафима Ивановна начинает работать  по специальности воспитателем детском саду № 6,  в 50- 60 годы – трудовая деятельность  проходила в детских садах № 7,№2, 36.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8" t="28627" r="17971" b="16880"/>
          <a:stretch/>
        </p:blipFill>
        <p:spPr>
          <a:xfrm>
            <a:off x="2994341" y="920552"/>
            <a:ext cx="3537595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54357" y="632520"/>
            <a:ext cx="2623351" cy="3371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Серафима Ивановна  рассказывала своим  детям, что получая продовольственный паек военнослужащих,  некоторые девушки обменивали махорку на шоколад.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6" y="6897216"/>
            <a:ext cx="3068959" cy="20939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494010" y="6623952"/>
            <a:ext cx="310983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Серафима Ивановна  была не только педагогом, но и счастливой  мамой двух детей. По воспоминаниям дочери мама всегда была доброжелательная ,  отзывчивая </a:t>
            </a:r>
            <a:r>
              <a:rPr lang="ru-RU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52518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81504" y="1526129"/>
            <a:ext cx="9905999" cy="68537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2656" y="560512"/>
            <a:ext cx="612068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коммуникабельная, с  улыбкой на лице, дарила тепло и радость людям, очень любила музыку. </a:t>
            </a:r>
          </a:p>
        </p:txBody>
      </p:sp>
      <p:pic>
        <p:nvPicPr>
          <p:cNvPr id="1026" name="Picture 2" descr="G:\История детского сада\Кропотова С.И\на участке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4" t="39497" r="25834" b="19237"/>
          <a:stretch/>
        </p:blipFill>
        <p:spPr bwMode="auto">
          <a:xfrm>
            <a:off x="332656" y="1712639"/>
            <a:ext cx="3489331" cy="22544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44827" y="3944888"/>
            <a:ext cx="62085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протяжении многих лет была солисткой хора  Дома учителей. 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одно увлечение – шитье. Серафима Ивановна любила красиво одеваться  и любила  шить   одежду. Своим детям родители с ранних лет прививали уважение к старшим, честность, трудолюбие и оптимизм.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44271" y="1640632"/>
            <a:ext cx="28530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Дома часто слушали радио. Обладая музыкальным слухом и вокальными данными, Серафима Ивановна запоминала и исполняла многие известные произведения.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36477" r="28502" b="35954"/>
          <a:stretch/>
        </p:blipFill>
        <p:spPr>
          <a:xfrm rot="16200000">
            <a:off x="3940188" y="6458037"/>
            <a:ext cx="2660228" cy="19544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4042072" y="8812512"/>
            <a:ext cx="225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Серафима Ивановна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роли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Зимы на утреннике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0648" y="6488683"/>
            <a:ext cx="385343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Сын Андрей  Борисович получил высшее техническое образование и работал инженером на АЗЛК, а дочь – Кальдер Ольга Борисовна  продолжила педагогическую династию. Закончив   Кинешемское педагогическое училище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Шуйский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5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141"/>
          <a:stretch/>
        </p:blipFill>
        <p:spPr>
          <a:xfrm rot="5400000">
            <a:off x="-1466764" y="1504286"/>
            <a:ext cx="9905999" cy="68537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4664" y="632520"/>
            <a:ext cx="60486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пединститут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работала воспитателем и 26 лет возглавляла в должности заведующей детский сад 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 1969 года на протяжении 10 лет Серафима Ивановна была  заведующей детского сада № 13. По воспоминаниям   коллег это была мудрая, хозяйственная, трудолюбивая ,доброжелательная женщина, которая пользовалась авторитетом среди педагогов и  родителей 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Награждена Почетной грамотой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Гороно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ГК профсоюза за долголетний труд по коммунистическому воспитанию детей дошкольного возраста.</a:t>
            </a:r>
          </a:p>
          <a:p>
            <a:pPr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2" t="34772" r="58261" b="13604"/>
          <a:stretch/>
        </p:blipFill>
        <p:spPr>
          <a:xfrm>
            <a:off x="4596070" y="6681192"/>
            <a:ext cx="1662781" cy="23278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5601072"/>
            <a:ext cx="3528392" cy="23622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3" t="49433" r="9855" b="14013"/>
          <a:stretch/>
        </p:blipFill>
        <p:spPr>
          <a:xfrm>
            <a:off x="4361843" y="4666408"/>
            <a:ext cx="2131237" cy="1533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836712" y="8121352"/>
            <a:ext cx="2649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Кальдер  Ольга  Борисовна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дочь Серафимы Ивановны)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воспитанниками.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13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581</Words>
  <Application>Microsoft Office PowerPoint</Application>
  <PresentationFormat>Лист A4 (210x297 мм)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Кропотовых – Кальдер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Кропотова  Серафима  Ивановна </dc:title>
  <dc:creator>asjgh</dc:creator>
  <cp:lastModifiedBy>Chip</cp:lastModifiedBy>
  <cp:revision>9</cp:revision>
  <dcterms:created xsi:type="dcterms:W3CDTF">2023-03-10T08:09:32Z</dcterms:created>
  <dcterms:modified xsi:type="dcterms:W3CDTF">2023-03-13T04:14:59Z</dcterms:modified>
</cp:coreProperties>
</file>