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7" r:id="rId3"/>
    <p:sldId id="278" r:id="rId4"/>
    <p:sldId id="270" r:id="rId5"/>
    <p:sldId id="264" r:id="rId6"/>
    <p:sldId id="271" r:id="rId7"/>
    <p:sldId id="260" r:id="rId8"/>
    <p:sldId id="275" r:id="rId9"/>
    <p:sldId id="257" r:id="rId10"/>
    <p:sldId id="284" r:id="rId11"/>
    <p:sldId id="268" r:id="rId12"/>
    <p:sldId id="281" r:id="rId13"/>
    <p:sldId id="259" r:id="rId14"/>
    <p:sldId id="283" r:id="rId15"/>
    <p:sldId id="280" r:id="rId16"/>
    <p:sldId id="267" r:id="rId17"/>
    <p:sldId id="279" r:id="rId18"/>
    <p:sldId id="266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25C81-45EC-41E1-AA2D-D8393847A3AC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4BC8586-B66C-4AE9-90EB-E972D55C9A6B}">
      <dgm:prSet phldrT="[Текст]"/>
      <dgm:spPr/>
      <dgm:t>
        <a:bodyPr/>
        <a:lstStyle/>
        <a:p>
          <a:r>
            <a:rPr lang="ru-RU" dirty="0" smtClean="0"/>
            <a:t>Старший воспитатель </a:t>
          </a:r>
          <a:endParaRPr lang="ru-RU" dirty="0"/>
        </a:p>
      </dgm:t>
    </dgm:pt>
    <dgm:pt modelId="{4ED9DA20-0DF4-4634-AD04-EEA5855D6583}" type="parTrans" cxnId="{E57E6E4A-6682-4B3D-B169-0255600F70EA}">
      <dgm:prSet/>
      <dgm:spPr/>
      <dgm:t>
        <a:bodyPr/>
        <a:lstStyle/>
        <a:p>
          <a:endParaRPr lang="ru-RU"/>
        </a:p>
      </dgm:t>
    </dgm:pt>
    <dgm:pt modelId="{E3876466-EDAE-43F3-9F04-78DCFED755D3}" type="sibTrans" cxnId="{E57E6E4A-6682-4B3D-B169-0255600F70EA}">
      <dgm:prSet/>
      <dgm:spPr/>
      <dgm:t>
        <a:bodyPr/>
        <a:lstStyle/>
        <a:p>
          <a:endParaRPr lang="ru-RU"/>
        </a:p>
      </dgm:t>
    </dgm:pt>
    <dgm:pt modelId="{D689717A-F309-4C1F-9202-2BFED23718BC}">
      <dgm:prSet phldrT="[Текст]"/>
      <dgm:spPr/>
      <dgm:t>
        <a:bodyPr/>
        <a:lstStyle/>
        <a:p>
          <a:r>
            <a:rPr lang="ru-RU" dirty="0" smtClean="0"/>
            <a:t>Музыкальный руководитель </a:t>
          </a:r>
          <a:endParaRPr lang="ru-RU" dirty="0"/>
        </a:p>
      </dgm:t>
    </dgm:pt>
    <dgm:pt modelId="{7B46814D-3778-4B78-98CD-D7A0C73AB4C6}" type="parTrans" cxnId="{F1D896F7-15E3-4DED-9D5E-F8F4429B57D5}">
      <dgm:prSet/>
      <dgm:spPr/>
      <dgm:t>
        <a:bodyPr/>
        <a:lstStyle/>
        <a:p>
          <a:endParaRPr lang="ru-RU"/>
        </a:p>
      </dgm:t>
    </dgm:pt>
    <dgm:pt modelId="{293B2230-E12A-43FF-B48D-174E1EBEAF87}" type="sibTrans" cxnId="{F1D896F7-15E3-4DED-9D5E-F8F4429B57D5}">
      <dgm:prSet/>
      <dgm:spPr/>
      <dgm:t>
        <a:bodyPr/>
        <a:lstStyle/>
        <a:p>
          <a:endParaRPr lang="ru-RU"/>
        </a:p>
      </dgm:t>
    </dgm:pt>
    <dgm:pt modelId="{16C3D8A2-2566-40F3-9E0B-8BE04A2C16FD}">
      <dgm:prSet phldrT="[Текст]"/>
      <dgm:spPr/>
      <dgm:t>
        <a:bodyPr/>
        <a:lstStyle/>
        <a:p>
          <a:r>
            <a:rPr lang="ru-RU" dirty="0" smtClean="0"/>
            <a:t>Учителя - логопеды</a:t>
          </a:r>
          <a:endParaRPr lang="ru-RU" dirty="0"/>
        </a:p>
      </dgm:t>
    </dgm:pt>
    <dgm:pt modelId="{242A267B-30B4-41D1-A260-B2A27D137658}" type="parTrans" cxnId="{A92F6DE0-0522-4362-8689-52F88D30F325}">
      <dgm:prSet/>
      <dgm:spPr/>
      <dgm:t>
        <a:bodyPr/>
        <a:lstStyle/>
        <a:p>
          <a:endParaRPr lang="ru-RU"/>
        </a:p>
      </dgm:t>
    </dgm:pt>
    <dgm:pt modelId="{8B136D4E-40B1-4128-8130-E5E1559C6C4B}" type="sibTrans" cxnId="{A92F6DE0-0522-4362-8689-52F88D30F325}">
      <dgm:prSet/>
      <dgm:spPr/>
      <dgm:t>
        <a:bodyPr/>
        <a:lstStyle/>
        <a:p>
          <a:endParaRPr lang="ru-RU"/>
        </a:p>
      </dgm:t>
    </dgm:pt>
    <dgm:pt modelId="{95FC6890-34BC-45DA-B07A-C3958B2B81DD}">
      <dgm:prSet phldrT="[Текст]"/>
      <dgm:spPr/>
      <dgm:t>
        <a:bodyPr/>
        <a:lstStyle/>
        <a:p>
          <a:r>
            <a:rPr lang="ru-RU" dirty="0" smtClean="0"/>
            <a:t>Воспитатели - профессионалы</a:t>
          </a:r>
          <a:endParaRPr lang="ru-RU" dirty="0"/>
        </a:p>
      </dgm:t>
    </dgm:pt>
    <dgm:pt modelId="{D5CF904A-1342-49BF-92F3-3966C2F9A929}" type="parTrans" cxnId="{51C969DF-AC25-4D81-B0DC-1BE67AE9AF61}">
      <dgm:prSet/>
      <dgm:spPr/>
      <dgm:t>
        <a:bodyPr/>
        <a:lstStyle/>
        <a:p>
          <a:endParaRPr lang="ru-RU"/>
        </a:p>
      </dgm:t>
    </dgm:pt>
    <dgm:pt modelId="{64870A53-1D43-4319-A7E2-20D4028C60DE}" type="sibTrans" cxnId="{51C969DF-AC25-4D81-B0DC-1BE67AE9AF61}">
      <dgm:prSet/>
      <dgm:spPr/>
      <dgm:t>
        <a:bodyPr/>
        <a:lstStyle/>
        <a:p>
          <a:endParaRPr lang="ru-RU"/>
        </a:p>
      </dgm:t>
    </dgm:pt>
    <dgm:pt modelId="{B1716553-D2C5-4B94-850E-4F9577BD9E9B}">
      <dgm:prSet phldrT="[Текст]"/>
      <dgm:spPr/>
      <dgm:t>
        <a:bodyPr/>
        <a:lstStyle/>
        <a:p>
          <a:r>
            <a:rPr lang="ru-RU" dirty="0" smtClean="0"/>
            <a:t>Молодые специалисты</a:t>
          </a:r>
          <a:endParaRPr lang="ru-RU" dirty="0"/>
        </a:p>
      </dgm:t>
    </dgm:pt>
    <dgm:pt modelId="{4487E395-0D4A-4803-B813-85E8E894A0CD}" type="parTrans" cxnId="{19D79596-C7E7-4B0B-9E4D-6950F235409F}">
      <dgm:prSet/>
      <dgm:spPr/>
      <dgm:t>
        <a:bodyPr/>
        <a:lstStyle/>
        <a:p>
          <a:endParaRPr lang="ru-RU"/>
        </a:p>
      </dgm:t>
    </dgm:pt>
    <dgm:pt modelId="{2E8F4733-AB09-44A3-B3BA-D6D7A5B25BE2}" type="sibTrans" cxnId="{19D79596-C7E7-4B0B-9E4D-6950F235409F}">
      <dgm:prSet/>
      <dgm:spPr/>
      <dgm:t>
        <a:bodyPr/>
        <a:lstStyle/>
        <a:p>
          <a:endParaRPr lang="ru-RU"/>
        </a:p>
      </dgm:t>
    </dgm:pt>
    <dgm:pt modelId="{8FAEBE42-DF62-4006-8B0A-195033318D42}">
      <dgm:prSet/>
      <dgm:spPr/>
      <dgm:t>
        <a:bodyPr/>
        <a:lstStyle/>
        <a:p>
          <a:r>
            <a:rPr lang="ru-RU" dirty="0" smtClean="0"/>
            <a:t>Педагог - психолог</a:t>
          </a:r>
          <a:endParaRPr lang="ru-RU" dirty="0"/>
        </a:p>
      </dgm:t>
    </dgm:pt>
    <dgm:pt modelId="{79848E0B-1CFB-407E-8A73-4ECF5E5C68B8}" type="parTrans" cxnId="{9956CF99-0A2D-4DF9-91EC-04304BAD6C56}">
      <dgm:prSet/>
      <dgm:spPr/>
      <dgm:t>
        <a:bodyPr/>
        <a:lstStyle/>
        <a:p>
          <a:endParaRPr lang="ru-RU"/>
        </a:p>
      </dgm:t>
    </dgm:pt>
    <dgm:pt modelId="{95D04B8D-CA86-4E66-A5FE-B4298F735686}" type="sibTrans" cxnId="{9956CF99-0A2D-4DF9-91EC-04304BAD6C56}">
      <dgm:prSet/>
      <dgm:spPr/>
      <dgm:t>
        <a:bodyPr/>
        <a:lstStyle/>
        <a:p>
          <a:endParaRPr lang="ru-RU"/>
        </a:p>
      </dgm:t>
    </dgm:pt>
    <dgm:pt modelId="{5FFEE349-819D-42C6-B161-B24C08CC7D0B}" type="pres">
      <dgm:prSet presAssocID="{A7225C81-45EC-41E1-AA2D-D8393847A3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F4D226-5CFA-4912-9D23-5486DAE6657D}" type="pres">
      <dgm:prSet presAssocID="{A7225C81-45EC-41E1-AA2D-D8393847A3AC}" presName="cycle" presStyleCnt="0"/>
      <dgm:spPr/>
    </dgm:pt>
    <dgm:pt modelId="{AE063255-4553-45DF-9377-46585EB4F426}" type="pres">
      <dgm:prSet presAssocID="{44BC8586-B66C-4AE9-90EB-E972D55C9A6B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77444-B1B2-4211-84F5-189BC7C8CDEF}" type="pres">
      <dgm:prSet presAssocID="{E3876466-EDAE-43F3-9F04-78DCFED755D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76B51BA-C784-42FF-BE9C-65195AECA573}" type="pres">
      <dgm:prSet presAssocID="{D689717A-F309-4C1F-9202-2BFED23718BC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FDB85-17AE-4B86-AE75-E7F2E6174E19}" type="pres">
      <dgm:prSet presAssocID="{16C3D8A2-2566-40F3-9E0B-8BE04A2C16FD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1C331-7E56-417F-81C5-7B97DA7BCC5D}" type="pres">
      <dgm:prSet presAssocID="{95FC6890-34BC-45DA-B07A-C3958B2B81DD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2E0B8-65EE-4180-81B7-7F5D91167915}" type="pres">
      <dgm:prSet presAssocID="{B1716553-D2C5-4B94-850E-4F9577BD9E9B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8495D-5F98-456C-8BA1-103EA0C978AE}" type="pres">
      <dgm:prSet presAssocID="{8FAEBE42-DF62-4006-8B0A-195033318D42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130DC-BAC5-48B6-A7BD-0DEA2A8B7A77}" type="presOf" srcId="{A7225C81-45EC-41E1-AA2D-D8393847A3AC}" destId="{5FFEE349-819D-42C6-B161-B24C08CC7D0B}" srcOrd="0" destOrd="0" presId="urn:microsoft.com/office/officeart/2005/8/layout/cycle3"/>
    <dgm:cxn modelId="{3A57EF6D-F312-4236-8E36-E0091196FCA3}" type="presOf" srcId="{95FC6890-34BC-45DA-B07A-C3958B2B81DD}" destId="{5FC1C331-7E56-417F-81C5-7B97DA7BCC5D}" srcOrd="0" destOrd="0" presId="urn:microsoft.com/office/officeart/2005/8/layout/cycle3"/>
    <dgm:cxn modelId="{51C969DF-AC25-4D81-B0DC-1BE67AE9AF61}" srcId="{A7225C81-45EC-41E1-AA2D-D8393847A3AC}" destId="{95FC6890-34BC-45DA-B07A-C3958B2B81DD}" srcOrd="3" destOrd="0" parTransId="{D5CF904A-1342-49BF-92F3-3966C2F9A929}" sibTransId="{64870A53-1D43-4319-A7E2-20D4028C60DE}"/>
    <dgm:cxn modelId="{BBC2EA4A-7AA7-455A-A4E7-ABB65F76BA93}" type="presOf" srcId="{44BC8586-B66C-4AE9-90EB-E972D55C9A6B}" destId="{AE063255-4553-45DF-9377-46585EB4F426}" srcOrd="0" destOrd="0" presId="urn:microsoft.com/office/officeart/2005/8/layout/cycle3"/>
    <dgm:cxn modelId="{A65DDEE8-1BF0-4FAA-8E9D-10525F9BE966}" type="presOf" srcId="{16C3D8A2-2566-40F3-9E0B-8BE04A2C16FD}" destId="{5C1FDB85-17AE-4B86-AE75-E7F2E6174E19}" srcOrd="0" destOrd="0" presId="urn:microsoft.com/office/officeart/2005/8/layout/cycle3"/>
    <dgm:cxn modelId="{B1146FBE-3910-41C4-B9A8-08162D8482B4}" type="presOf" srcId="{B1716553-D2C5-4B94-850E-4F9577BD9E9B}" destId="{7002E0B8-65EE-4180-81B7-7F5D91167915}" srcOrd="0" destOrd="0" presId="urn:microsoft.com/office/officeart/2005/8/layout/cycle3"/>
    <dgm:cxn modelId="{19D79596-C7E7-4B0B-9E4D-6950F235409F}" srcId="{A7225C81-45EC-41E1-AA2D-D8393847A3AC}" destId="{B1716553-D2C5-4B94-850E-4F9577BD9E9B}" srcOrd="4" destOrd="0" parTransId="{4487E395-0D4A-4803-B813-85E8E894A0CD}" sibTransId="{2E8F4733-AB09-44A3-B3BA-D6D7A5B25BE2}"/>
    <dgm:cxn modelId="{55072D79-91EC-470A-B95F-35A3D692428D}" type="presOf" srcId="{E3876466-EDAE-43F3-9F04-78DCFED755D3}" destId="{14277444-B1B2-4211-84F5-189BC7C8CDEF}" srcOrd="0" destOrd="0" presId="urn:microsoft.com/office/officeart/2005/8/layout/cycle3"/>
    <dgm:cxn modelId="{E57E6E4A-6682-4B3D-B169-0255600F70EA}" srcId="{A7225C81-45EC-41E1-AA2D-D8393847A3AC}" destId="{44BC8586-B66C-4AE9-90EB-E972D55C9A6B}" srcOrd="0" destOrd="0" parTransId="{4ED9DA20-0DF4-4634-AD04-EEA5855D6583}" sibTransId="{E3876466-EDAE-43F3-9F04-78DCFED755D3}"/>
    <dgm:cxn modelId="{F1D896F7-15E3-4DED-9D5E-F8F4429B57D5}" srcId="{A7225C81-45EC-41E1-AA2D-D8393847A3AC}" destId="{D689717A-F309-4C1F-9202-2BFED23718BC}" srcOrd="1" destOrd="0" parTransId="{7B46814D-3778-4B78-98CD-D7A0C73AB4C6}" sibTransId="{293B2230-E12A-43FF-B48D-174E1EBEAF87}"/>
    <dgm:cxn modelId="{A92F6DE0-0522-4362-8689-52F88D30F325}" srcId="{A7225C81-45EC-41E1-AA2D-D8393847A3AC}" destId="{16C3D8A2-2566-40F3-9E0B-8BE04A2C16FD}" srcOrd="2" destOrd="0" parTransId="{242A267B-30B4-41D1-A260-B2A27D137658}" sibTransId="{8B136D4E-40B1-4128-8130-E5E1559C6C4B}"/>
    <dgm:cxn modelId="{9EECB92A-849D-402F-9127-B7F2A8AAB4C6}" type="presOf" srcId="{8FAEBE42-DF62-4006-8B0A-195033318D42}" destId="{DD88495D-5F98-456C-8BA1-103EA0C978AE}" srcOrd="0" destOrd="0" presId="urn:microsoft.com/office/officeart/2005/8/layout/cycle3"/>
    <dgm:cxn modelId="{9956CF99-0A2D-4DF9-91EC-04304BAD6C56}" srcId="{A7225C81-45EC-41E1-AA2D-D8393847A3AC}" destId="{8FAEBE42-DF62-4006-8B0A-195033318D42}" srcOrd="5" destOrd="0" parTransId="{79848E0B-1CFB-407E-8A73-4ECF5E5C68B8}" sibTransId="{95D04B8D-CA86-4E66-A5FE-B4298F735686}"/>
    <dgm:cxn modelId="{98E1910D-BCC3-40F0-9585-AFBE2812350C}" type="presOf" srcId="{D689717A-F309-4C1F-9202-2BFED23718BC}" destId="{476B51BA-C784-42FF-BE9C-65195AECA573}" srcOrd="0" destOrd="0" presId="urn:microsoft.com/office/officeart/2005/8/layout/cycle3"/>
    <dgm:cxn modelId="{95002262-4247-4E83-992D-0F1197027686}" type="presParOf" srcId="{5FFEE349-819D-42C6-B161-B24C08CC7D0B}" destId="{56F4D226-5CFA-4912-9D23-5486DAE6657D}" srcOrd="0" destOrd="0" presId="urn:microsoft.com/office/officeart/2005/8/layout/cycle3"/>
    <dgm:cxn modelId="{81B06BD8-B8D1-433E-8A3B-7FD1DA985C11}" type="presParOf" srcId="{56F4D226-5CFA-4912-9D23-5486DAE6657D}" destId="{AE063255-4553-45DF-9377-46585EB4F426}" srcOrd="0" destOrd="0" presId="urn:microsoft.com/office/officeart/2005/8/layout/cycle3"/>
    <dgm:cxn modelId="{19B9BD10-D078-418E-95DF-67AE89474938}" type="presParOf" srcId="{56F4D226-5CFA-4912-9D23-5486DAE6657D}" destId="{14277444-B1B2-4211-84F5-189BC7C8CDEF}" srcOrd="1" destOrd="0" presId="urn:microsoft.com/office/officeart/2005/8/layout/cycle3"/>
    <dgm:cxn modelId="{F2544F3A-BDE6-402E-A8D1-21534FCDAAFF}" type="presParOf" srcId="{56F4D226-5CFA-4912-9D23-5486DAE6657D}" destId="{476B51BA-C784-42FF-BE9C-65195AECA573}" srcOrd="2" destOrd="0" presId="urn:microsoft.com/office/officeart/2005/8/layout/cycle3"/>
    <dgm:cxn modelId="{ADDDF605-3810-49B4-9F10-38C35BE56378}" type="presParOf" srcId="{56F4D226-5CFA-4912-9D23-5486DAE6657D}" destId="{5C1FDB85-17AE-4B86-AE75-E7F2E6174E19}" srcOrd="3" destOrd="0" presId="urn:microsoft.com/office/officeart/2005/8/layout/cycle3"/>
    <dgm:cxn modelId="{98FBF6FE-D4DF-4F13-BBD3-A514D32AA5C2}" type="presParOf" srcId="{56F4D226-5CFA-4912-9D23-5486DAE6657D}" destId="{5FC1C331-7E56-417F-81C5-7B97DA7BCC5D}" srcOrd="4" destOrd="0" presId="urn:microsoft.com/office/officeart/2005/8/layout/cycle3"/>
    <dgm:cxn modelId="{7C384F3C-C431-4C7C-AB5D-AD4B85422580}" type="presParOf" srcId="{56F4D226-5CFA-4912-9D23-5486DAE6657D}" destId="{7002E0B8-65EE-4180-81B7-7F5D91167915}" srcOrd="5" destOrd="0" presId="urn:microsoft.com/office/officeart/2005/8/layout/cycle3"/>
    <dgm:cxn modelId="{80F14898-4810-41D2-BF47-1BDB1D0201F9}" type="presParOf" srcId="{56F4D226-5CFA-4912-9D23-5486DAE6657D}" destId="{DD88495D-5F98-456C-8BA1-103EA0C978AE}" srcOrd="6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77444-B1B2-4211-84F5-189BC7C8CDEF}">
      <dsp:nvSpPr>
        <dsp:cNvPr id="0" name=""/>
        <dsp:cNvSpPr/>
      </dsp:nvSpPr>
      <dsp:spPr>
        <a:xfrm>
          <a:off x="1718660" y="-5721"/>
          <a:ext cx="4792279" cy="4792279"/>
        </a:xfrm>
        <a:prstGeom prst="circularArrow">
          <a:avLst>
            <a:gd name="adj1" fmla="val 5274"/>
            <a:gd name="adj2" fmla="val 312630"/>
            <a:gd name="adj3" fmla="val 14225858"/>
            <a:gd name="adj4" fmla="val 17128349"/>
            <a:gd name="adj5" fmla="val 547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63255-4553-45DF-9377-46585EB4F426}">
      <dsp:nvSpPr>
        <dsp:cNvPr id="0" name=""/>
        <dsp:cNvSpPr/>
      </dsp:nvSpPr>
      <dsp:spPr>
        <a:xfrm>
          <a:off x="3202632" y="86"/>
          <a:ext cx="1824335" cy="9121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Старший воспитатель </a:t>
          </a:r>
          <a:endParaRPr lang="ru-RU" sz="1700" kern="1200" dirty="0"/>
        </a:p>
      </dsp:txBody>
      <dsp:txXfrm>
        <a:off x="3247160" y="44614"/>
        <a:ext cx="1735279" cy="823111"/>
      </dsp:txXfrm>
    </dsp:sp>
    <dsp:sp modelId="{476B51BA-C784-42FF-BE9C-65195AECA573}">
      <dsp:nvSpPr>
        <dsp:cNvPr id="0" name=""/>
        <dsp:cNvSpPr/>
      </dsp:nvSpPr>
      <dsp:spPr>
        <a:xfrm>
          <a:off x="4886298" y="972151"/>
          <a:ext cx="1824335" cy="912167"/>
        </a:xfrm>
        <a:prstGeom prst="roundRect">
          <a:avLst/>
        </a:prstGeom>
        <a:solidFill>
          <a:schemeClr val="accent4">
            <a:hueOff val="3447177"/>
            <a:satOff val="-8721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Музыкальный руководитель </a:t>
          </a:r>
          <a:endParaRPr lang="ru-RU" sz="1700" kern="1200" dirty="0"/>
        </a:p>
      </dsp:txBody>
      <dsp:txXfrm>
        <a:off x="4930826" y="1016679"/>
        <a:ext cx="1735279" cy="823111"/>
      </dsp:txXfrm>
    </dsp:sp>
    <dsp:sp modelId="{5C1FDB85-17AE-4B86-AE75-E7F2E6174E19}">
      <dsp:nvSpPr>
        <dsp:cNvPr id="0" name=""/>
        <dsp:cNvSpPr/>
      </dsp:nvSpPr>
      <dsp:spPr>
        <a:xfrm>
          <a:off x="4886298" y="2916281"/>
          <a:ext cx="1824335" cy="912167"/>
        </a:xfrm>
        <a:prstGeom prst="roundRect">
          <a:avLst/>
        </a:prstGeom>
        <a:solidFill>
          <a:schemeClr val="accent4">
            <a:hueOff val="6894354"/>
            <a:satOff val="-17441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Учителя - логопеды</a:t>
          </a:r>
          <a:endParaRPr lang="ru-RU" sz="1700" kern="1200" dirty="0"/>
        </a:p>
      </dsp:txBody>
      <dsp:txXfrm>
        <a:off x="4930826" y="2960809"/>
        <a:ext cx="1735279" cy="823111"/>
      </dsp:txXfrm>
    </dsp:sp>
    <dsp:sp modelId="{5FC1C331-7E56-417F-81C5-7B97DA7BCC5D}">
      <dsp:nvSpPr>
        <dsp:cNvPr id="0" name=""/>
        <dsp:cNvSpPr/>
      </dsp:nvSpPr>
      <dsp:spPr>
        <a:xfrm>
          <a:off x="3202632" y="3888345"/>
          <a:ext cx="1824335" cy="912167"/>
        </a:xfrm>
        <a:prstGeom prst="roundRect">
          <a:avLst/>
        </a:prstGeom>
        <a:solidFill>
          <a:schemeClr val="accent4">
            <a:hueOff val="10341531"/>
            <a:satOff val="-26162"/>
            <a:lumOff val="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Воспитатели - профессионалы</a:t>
          </a:r>
          <a:endParaRPr lang="ru-RU" sz="1700" kern="1200" dirty="0"/>
        </a:p>
      </dsp:txBody>
      <dsp:txXfrm>
        <a:off x="3247160" y="3932873"/>
        <a:ext cx="1735279" cy="823111"/>
      </dsp:txXfrm>
    </dsp:sp>
    <dsp:sp modelId="{7002E0B8-65EE-4180-81B7-7F5D91167915}">
      <dsp:nvSpPr>
        <dsp:cNvPr id="0" name=""/>
        <dsp:cNvSpPr/>
      </dsp:nvSpPr>
      <dsp:spPr>
        <a:xfrm>
          <a:off x="1518966" y="2916281"/>
          <a:ext cx="1824335" cy="912167"/>
        </a:xfrm>
        <a:prstGeom prst="roundRect">
          <a:avLst/>
        </a:prstGeom>
        <a:solidFill>
          <a:schemeClr val="accent4">
            <a:hueOff val="13788708"/>
            <a:satOff val="-34882"/>
            <a:lumOff val="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Молодые специалисты</a:t>
          </a:r>
          <a:endParaRPr lang="ru-RU" sz="1700" kern="1200" dirty="0"/>
        </a:p>
      </dsp:txBody>
      <dsp:txXfrm>
        <a:off x="1563494" y="2960809"/>
        <a:ext cx="1735279" cy="823111"/>
      </dsp:txXfrm>
    </dsp:sp>
    <dsp:sp modelId="{DD88495D-5F98-456C-8BA1-103EA0C978AE}">
      <dsp:nvSpPr>
        <dsp:cNvPr id="0" name=""/>
        <dsp:cNvSpPr/>
      </dsp:nvSpPr>
      <dsp:spPr>
        <a:xfrm>
          <a:off x="1518966" y="972151"/>
          <a:ext cx="1824335" cy="912167"/>
        </a:xfrm>
        <a:prstGeom prst="roundRect">
          <a:avLst/>
        </a:prstGeom>
        <a:solidFill>
          <a:schemeClr val="accent4">
            <a:hueOff val="17235884"/>
            <a:satOff val="-43603"/>
            <a:lumOff val="19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Педагог - психолог</a:t>
          </a:r>
          <a:endParaRPr lang="ru-RU" sz="1700" kern="1200" dirty="0"/>
        </a:p>
      </dsp:txBody>
      <dsp:txXfrm>
        <a:off x="1563494" y="1016679"/>
        <a:ext cx="1735279" cy="823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70F273-DF23-446B-948F-368A90292E74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7178F4-6661-462D-B826-07FE32EB809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allcoo.com/flower/SZ_186_CG_Digital_Flowers/wallpapers/1440x900/HS026_35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64" y="3143248"/>
            <a:ext cx="8715436" cy="1571636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ЗДРАВСТВУЙТЕ!</a:t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8000" b="1" dirty="0" smtClean="0">
                <a:ln w="3155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МЫ ВАС ЖДАЛИ!!!</a:t>
            </a:r>
            <a:endParaRPr lang="ru-RU" sz="8000" b="1" dirty="0">
              <a:ln w="3155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692696"/>
            <a:ext cx="382615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ГОСТИ</a:t>
            </a:r>
            <a:endParaRPr lang="ru-RU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7754" y="244809"/>
            <a:ext cx="4106884" cy="3080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00069"/>
            <a:ext cx="4668011" cy="3501008"/>
          </a:xfrm>
          <a:prstGeom prst="rect">
            <a:avLst/>
          </a:prstGeom>
        </p:spPr>
      </p:pic>
      <p:pic>
        <p:nvPicPr>
          <p:cNvPr id="6148" name="Picture 4" descr="https://i1.mycdn.me/i?r=AyH4iRPQ2q0otWIFepML2LxRDrth0sVIDjty-sDm8iU0l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5650" y="3324972"/>
            <a:ext cx="3416396" cy="341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63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7224" y="142852"/>
            <a:ext cx="75009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Образовательное путешествие</a:t>
            </a:r>
            <a:endParaRPr lang="ru-RU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667" y="850738"/>
            <a:ext cx="4171600" cy="3128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928258"/>
            <a:ext cx="3412519" cy="25593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400" y="3621626"/>
            <a:ext cx="4176464" cy="3132347"/>
          </a:xfrm>
          <a:prstGeom prst="rect">
            <a:avLst/>
          </a:prstGeom>
        </p:spPr>
      </p:pic>
      <p:pic>
        <p:nvPicPr>
          <p:cNvPr id="4098" name="Picture 2" descr="https://i1.mycdn.me/i?r=AyH4iRPQ2q0otWIFepML2LxRu2FAd48aiukoLv1YooxxA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42244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188640"/>
            <a:ext cx="660478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МЫ УЧАСТВУЕМ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0" name="Picture 2" descr="https://i.mycdn.me/i?r=AyH4iRPQ2q0otWIFepML2LxRGFKpLMBS_0HHy5eup3PZz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922203"/>
            <a:ext cx="4248472" cy="28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1.mycdn.me/i?r=AyH4iRPQ2q0otWIFepML2LxRhdcmgEIARDBwo0CYk2_p1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2200" y="764704"/>
            <a:ext cx="3560715" cy="356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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8" t="37087" r="22115" b="11464"/>
          <a:stretch/>
        </p:blipFill>
        <p:spPr bwMode="auto">
          <a:xfrm>
            <a:off x="4976441" y="3933056"/>
            <a:ext cx="397190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1.mycdn.me/i?r=AyH4iRPQ2q0otWIFepML2LxRf0ucdE_jGxkbA4W-rMtB_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874" y="3879116"/>
            <a:ext cx="3683813" cy="276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204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45720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ПОЗДРАВЛЯЕМ!!!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30" name="Picture 6" descr="Ð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5120" y="823633"/>
            <a:ext cx="4342334" cy="578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11119"/>
            <a:ext cx="4030499" cy="26798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4545" t="22272" r="22684" b="14457"/>
          <a:stretch/>
        </p:blipFill>
        <p:spPr>
          <a:xfrm>
            <a:off x="467544" y="3937036"/>
            <a:ext cx="4016675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488" y="571480"/>
            <a:ext cx="45720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успехи!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97"/>
          <a:stretch/>
        </p:blipFill>
        <p:spPr>
          <a:xfrm rot="10800000">
            <a:off x="214282" y="1214422"/>
            <a:ext cx="3651170" cy="5301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6735" y="2143116"/>
            <a:ext cx="5247265" cy="38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76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585791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НАШИ ПРАЗДНИКИ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3" y="1412775"/>
            <a:ext cx="4170491" cy="2352157"/>
          </a:xfrm>
          <a:prstGeom prst="rect">
            <a:avLst/>
          </a:prstGeom>
        </p:spPr>
      </p:pic>
      <p:pic>
        <p:nvPicPr>
          <p:cNvPr id="3078" name="Picture 6" descr="https://i1.mycdn.me/i?r=AyH4iRPQ2q0otWIFepML2LxRx4UqxPDD-Vcn8SE7k482l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630" y="3873806"/>
            <a:ext cx="4112299" cy="274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1.mycdn.me/i?r=AyH4iRPQ2q0otWIFepML2LxRYTALeWPKJdL5rSlF1XTi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630" y="1230297"/>
            <a:ext cx="4112299" cy="308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1.mycdn.me/i?r=AyH4iRPQ2q0otWIFepML2LxRjjIwsSSlYKtzrxcbKW3YM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778433"/>
            <a:ext cx="4289829" cy="28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36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6901" y="16858"/>
            <a:ext cx="660478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НАШИ ВЫСТУПЛЕНИЯ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108" name="Picture 12" descr="https://i.mycdn.me/i?r=AyH4iRPQ2q0otWIFepML2LxRX1k88ida9ZYE-fzEdPrM-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4754"/>
            <a:ext cx="5151891" cy="289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6" name="Picture 10" descr="https://i.mycdn.me/i?r=AyH4iRPQ2q0otWIFepML2LxRrKpOGdGtpWL_tJkIZeys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6500" y="692696"/>
            <a:ext cx="3494506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i1.mycdn.me/i?r=AyH4iRPQ2q0otWIFepML2LxRBJEam1EI30ESZpxoHV5ZX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026" y="4005064"/>
            <a:ext cx="4386671" cy="2664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5-bal.ru/pars_docs/refs/42/41466/41466_html_1a966305.jpg"/>
          <p:cNvPicPr>
            <a:picLocks noChangeAspect="1" noChangeArrowheads="1"/>
          </p:cNvPicPr>
          <p:nvPr/>
        </p:nvPicPr>
        <p:blipFill>
          <a:blip r:embed="rId2" cstate="print"/>
          <a:srcRect t="116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 smtClean="0">
                <a:ln w="127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Материально-техническое обеспечение и оснащение образовательного процесса</a:t>
            </a:r>
            <a:endParaRPr lang="ru-RU" sz="2400" b="1" spc="50" dirty="0" smtClean="0">
              <a:ln w="127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858280" cy="452596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2013 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капитальный ремонт отопительной системы – 1 000 200 руб.; ремонт крыши-350 000руб..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2014г.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строительство теневых навесов – 850 000 руб.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2015 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ремонт электропроводки – 300 000 руб.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2016 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благоустройство территории – 999 000руб.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 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капитальный ремонт системы электроснабжения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727 000 руб.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грант Губернатора Ивановской области – 500 000 руб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2020г. – ремонт канализационной системы – 56 000 руб.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2021г. – установка игрового оборудования 210 000руб.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текущий ремонт кровли – 56 000руб.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1.mycdn.me/i?r=AyH4iRPQ2q0otWIFepML2LxRebtwkj2i4HYdP0xjmZUqk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37723"/>
            <a:ext cx="4174845" cy="3131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4" descr="https://i1.mycdn.me/i?r=AyH4iRPQ2q0otWIFepML2LxR1PJW25MDNFHsmi_U7t3x1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4942"/>
            <a:ext cx="4224482" cy="3168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https://i1.mycdn.me/i?r=AyH4iRPQ2q0otWIFepML2LxRmDDLZiXNjH_Dp4QotZjJS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8168"/>
            <a:ext cx="4180182" cy="3135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https://i1.mycdn.me/i?r=AyH4iRPQ2q0otWIFepML2LxRUyML3YwWTqMnrKFQ4mZnl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4" r="7991" b="7553"/>
          <a:stretch/>
        </p:blipFill>
        <p:spPr bwMode="auto">
          <a:xfrm>
            <a:off x="435920" y="3477070"/>
            <a:ext cx="3855681" cy="3252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500174"/>
            <a:ext cx="7998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  <a:b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ВНИМАНИЕ!!!</a:t>
            </a:r>
            <a:endParaRPr lang="ru-RU" sz="7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12172" t="18504" r="13190" b="15747"/>
          <a:stretch>
            <a:fillRect/>
          </a:stretch>
        </p:blipFill>
        <p:spPr bwMode="auto">
          <a:xfrm>
            <a:off x="-609600" y="-304800"/>
            <a:ext cx="1052195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4" descr="&amp;Lcy;&amp;icy;&amp;ncy;&amp;gcy;&amp;vcy;&amp;icy;&amp;scy;&amp;tcy;&amp;icy;&amp;chcy;&amp;iecy;&amp;scy;&amp;kcy;&amp;icy;&amp;jcy; &amp;Lcy;&amp;icy;&amp;tscy;&amp;iecy;&amp;jcy; 25 - &amp;Tcy;&amp;vcy;&amp;ocy;&amp;rcy;&amp;icy; &amp;dcy;&amp;ocy;&amp;bcy;&amp;rcy;&amp;ocy; &amp;dcy;&amp;rcy;&amp;ucy;&amp;gcy;&amp;icy;&amp;mcy; &amp;vcy;&amp;ocy; &amp;bcy;&amp;lcy;&amp;acy;&amp;gcy;&amp;ocy;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743200"/>
            <a:ext cx="2811548" cy="2396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15240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21240" y="381000"/>
            <a:ext cx="68583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Команда единомышленников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142984"/>
            <a:ext cx="21431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50% с высшим образованием</a:t>
            </a:r>
          </a:p>
          <a:p>
            <a:pPr algn="ctr"/>
            <a:r>
              <a:rPr lang="ru-RU" dirty="0" smtClean="0"/>
              <a:t>30% - молодые педагоги</a:t>
            </a:r>
          </a:p>
          <a:p>
            <a:pPr algn="ctr"/>
            <a:r>
              <a:rPr lang="ru-RU" dirty="0" smtClean="0"/>
              <a:t>35лет - средний возраст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Высшая квалификационная категория – </a:t>
            </a:r>
          </a:p>
          <a:p>
            <a:pPr algn="ctr"/>
            <a:r>
              <a:rPr lang="ru-RU" dirty="0" smtClean="0"/>
              <a:t>10 человек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Первая квалификационная категория –</a:t>
            </a:r>
          </a:p>
          <a:p>
            <a:pPr algn="ctr"/>
            <a:r>
              <a:rPr lang="ru-RU" dirty="0" smtClean="0"/>
              <a:t> 4 человек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Не аттестованы –</a:t>
            </a:r>
          </a:p>
          <a:p>
            <a:pPr algn="ctr"/>
            <a:r>
              <a:rPr lang="ru-RU" dirty="0" smtClean="0"/>
              <a:t>2 человека</a:t>
            </a:r>
            <a:endParaRPr lang="ru-RU" dirty="0"/>
          </a:p>
        </p:txBody>
      </p:sp>
      <p:pic>
        <p:nvPicPr>
          <p:cNvPr id="10242" name="Picture 2" descr="https://i1.mycdn.me/i?r=AyH4iRPQ2q0otWIFepML2LxR9bxUcpMOa8164BzUi_Sf-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77149"/>
            <a:ext cx="2461478" cy="14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5-bal.ru/pars_docs/refs/42/41466/41466_html_1a966305.jpg"/>
          <p:cNvPicPr>
            <a:picLocks noChangeAspect="1" noChangeArrowheads="1"/>
          </p:cNvPicPr>
          <p:nvPr/>
        </p:nvPicPr>
        <p:blipFill>
          <a:blip r:embed="rId2" cstate="print"/>
          <a:srcRect t="116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14818"/>
            <a:ext cx="6929486" cy="71438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Monotype Corsiva" pitchFamily="66" charset="0"/>
              </a:rPr>
              <a:t>Комплектование ДОУ</a:t>
            </a:r>
            <a:endParaRPr lang="ru-RU" b="1" dirty="0"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57290" y="4786322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2012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2013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 год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714480" y="142852"/>
            <a:ext cx="57993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Приоритетное направление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14546" y="785794"/>
            <a:ext cx="4929222" cy="42862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Коррекция звукопроизношения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14546" y="1285860"/>
            <a:ext cx="4929222" cy="64294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50" dirty="0" smtClean="0"/>
              <a:t>Развитие фонетико-фонематической стороны речи и навыков языкового анализа</a:t>
            </a:r>
            <a:endParaRPr lang="ru-RU" sz="195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14546" y="2000240"/>
            <a:ext cx="4929222" cy="3571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Развитие речи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14546" y="2428868"/>
            <a:ext cx="4929222" cy="64294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50" dirty="0" smtClean="0"/>
              <a:t>Формирование и совершенствование грамматического строя речи</a:t>
            </a:r>
            <a:endParaRPr lang="ru-RU" sz="195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14546" y="3143248"/>
            <a:ext cx="4929222" cy="57150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50" dirty="0" smtClean="0"/>
              <a:t>Обучение рассказыванию </a:t>
            </a:r>
          </a:p>
          <a:p>
            <a:pPr algn="ctr"/>
            <a:r>
              <a:rPr lang="ru-RU" sz="1950" dirty="0" smtClean="0"/>
              <a:t>(развитие связной речи)</a:t>
            </a:r>
            <a:endParaRPr lang="ru-RU" sz="19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14546" y="3786190"/>
            <a:ext cx="492922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Подготовка к обучению грамоте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МДОУ 22\Pictures\2014-08-04\Image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3021411" cy="4028548"/>
          </a:xfrm>
          <a:prstGeom prst="rect">
            <a:avLst/>
          </a:prstGeom>
          <a:noFill/>
        </p:spPr>
      </p:pic>
      <p:pic>
        <p:nvPicPr>
          <p:cNvPr id="1026" name="Picture 2" descr="C:\Users\МДОУ 22\Pictures\2014-08-04\Image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785926"/>
            <a:ext cx="2857520" cy="4401701"/>
          </a:xfrm>
          <a:prstGeom prst="rect">
            <a:avLst/>
          </a:prstGeom>
          <a:noFill/>
        </p:spPr>
      </p:pic>
      <p:pic>
        <p:nvPicPr>
          <p:cNvPr id="1029" name="Picture 5" descr="C:\Users\МДОУ 22\Pictures\2014-08-04\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66"/>
            <a:ext cx="2506319" cy="3663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Работа\Документы\фото 2013-14\кабинеты\DSCN80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4429156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D:\Работа\Документы\фото 2013-14\кабинеты\DSCN80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071810"/>
            <a:ext cx="4357689" cy="3179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1.mycdn.me/i?r=AyH4iRPQ2q0otWIFepML2LxRqhuOgnXI8_HSK3WkGvTs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7361041" cy="5520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571480"/>
            <a:ext cx="742955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Дополнительное образование</a:t>
            </a:r>
            <a:endParaRPr lang="ru-RU" sz="4000" dirty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D:\Работа\Документы\2018\мероприятия\СДГ\13773vb964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0204" y="3816392"/>
            <a:ext cx="4390208" cy="2920301"/>
          </a:xfrm>
          <a:prstGeom prst="rect">
            <a:avLst/>
          </a:prstGeom>
          <a:noFill/>
        </p:spPr>
      </p:pic>
      <p:pic>
        <p:nvPicPr>
          <p:cNvPr id="3075" name="Picture 3" descr="D:\Работа\Документы\2018\мероприятия\центр развития\IMG_20180221_111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78867"/>
            <a:ext cx="4018370" cy="5357826"/>
          </a:xfrm>
          <a:prstGeom prst="rect">
            <a:avLst/>
          </a:prstGeom>
          <a:noFill/>
        </p:spPr>
      </p:pic>
      <p:pic>
        <p:nvPicPr>
          <p:cNvPr id="5122" name="Picture 2" descr="https://i.mycdn.me/i?r=AyH4iRPQ2q0otWIFepML2LxRfFlfXqbux_j1aBmgJg1mu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204" y="1279366"/>
            <a:ext cx="4390208" cy="246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фото 2017г\папы конференция 22.03.17\IMG_4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213" y="3669543"/>
            <a:ext cx="4179123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8" name="Picture 6" descr="https://i.mycdn.me/i?r=AyH4iRPQ2q0otWIFepML2LxRinMCyidQfpfSkJLdxkNsH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972058" y="3645024"/>
            <a:ext cx="3721586" cy="2791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1.mycdn.me/i?r=AyH4iRPQ2q0otWIFepML2LxRPl0HqY-y8RSs4oCQO-69v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4153" y="125479"/>
            <a:ext cx="4247183" cy="3185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1.mycdn.me/i?r=AyH4iRPQ2q0otWIFepML2LxRleQXiLBi00b-keCmpGW2i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13581"/>
            <a:ext cx="4195928" cy="2797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692696"/>
            <a:ext cx="382615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ГОСТИ</a:t>
            </a:r>
            <a:endParaRPr lang="ru-RU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52" name="Picture 8" descr="https://i1.mycdn.me/i?r=AyH4iRPQ2q0otWIFepML2LxRitHByfF459f8F-E9cVwCc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0255" y="1628800"/>
            <a:ext cx="652872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676</TotalTime>
  <Words>224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    ЗДРАВСТВУЙТЕ!  МЫ ВАС ЖДАЛИ!!!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 22</dc:creator>
  <cp:lastModifiedBy>Пользователь</cp:lastModifiedBy>
  <cp:revision>62</cp:revision>
  <dcterms:created xsi:type="dcterms:W3CDTF">2014-08-04T10:40:17Z</dcterms:created>
  <dcterms:modified xsi:type="dcterms:W3CDTF">2021-05-25T14:51:45Z</dcterms:modified>
</cp:coreProperties>
</file>