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6"/>
  </p:notesMasterIdLst>
  <p:sldIdLst>
    <p:sldId id="302" r:id="rId2"/>
    <p:sldId id="318" r:id="rId3"/>
    <p:sldId id="287" r:id="rId4"/>
    <p:sldId id="275" r:id="rId5"/>
    <p:sldId id="309" r:id="rId6"/>
    <p:sldId id="307" r:id="rId7"/>
    <p:sldId id="319" r:id="rId8"/>
    <p:sldId id="320" r:id="rId9"/>
    <p:sldId id="322" r:id="rId10"/>
    <p:sldId id="316" r:id="rId11"/>
    <p:sldId id="315" r:id="rId12"/>
    <p:sldId id="321" r:id="rId13"/>
    <p:sldId id="297" r:id="rId14"/>
    <p:sldId id="30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901C"/>
    <a:srgbClr val="200AC0"/>
    <a:srgbClr val="1A701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96" autoAdjust="0"/>
    <p:restoredTop sz="90786" autoAdjust="0"/>
  </p:normalViewPr>
  <p:slideViewPr>
    <p:cSldViewPr>
      <p:cViewPr>
        <p:scale>
          <a:sx n="80" d="100"/>
          <a:sy n="80" d="100"/>
        </p:scale>
        <p:origin x="-894" y="-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72706E-5F83-4805-AC3A-97F11EE00507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4E9397-1D84-46B4-B2DE-9FA197B46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E9397-1D84-46B4-B2DE-9FA197B46A76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вальная выноска 10"/>
          <p:cNvSpPr/>
          <p:nvPr/>
        </p:nvSpPr>
        <p:spPr>
          <a:xfrm>
            <a:off x="1007604" y="548680"/>
            <a:ext cx="7128792" cy="3473674"/>
          </a:xfrm>
          <a:prstGeom prst="wedgeEllipseCallout">
            <a:avLst>
              <a:gd name="adj1" fmla="val 47755"/>
              <a:gd name="adj2" fmla="val 35079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5390"/>
          <a:stretch/>
        </p:blipFill>
        <p:spPr>
          <a:xfrm>
            <a:off x="6660232" y="3409156"/>
            <a:ext cx="2223864" cy="32074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-3189"/>
          <a:stretch/>
        </p:blipFill>
        <p:spPr>
          <a:xfrm>
            <a:off x="179512" y="1841514"/>
            <a:ext cx="2345804" cy="472386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Рамка 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5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988628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7993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5042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1547664" y="332656"/>
            <a:ext cx="7272808" cy="158417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179512" y="116632"/>
            <a:ext cx="1584176" cy="2327588"/>
          </a:xfrm>
          <a:prstGeom prst="rect">
            <a:avLst/>
          </a:prstGeom>
        </p:spPr>
      </p:pic>
      <p:sp>
        <p:nvSpPr>
          <p:cNvPr id="7" name="Рамка 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5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44824"/>
            <a:ext cx="8229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657485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70039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339873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8681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5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539238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Рамка 4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5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473818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41744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56426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AF896E-B9E9-4D32-95C5-971FB4A05C66}" type="datetimeFigureOut">
              <a:rPr lang="ru-RU" smtClean="0"/>
              <a:pPr/>
              <a:t>05.07.2023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0B7943-AA60-4E71-AEEF-09B2FE56E1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6904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4.xml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13" Type="http://schemas.openxmlformats.org/officeDocument/2006/relationships/image" Target="../media/image44.png"/><Relationship Id="rId3" Type="http://schemas.openxmlformats.org/officeDocument/2006/relationships/audio" Target="../media/audio3.wav"/><Relationship Id="rId7" Type="http://schemas.openxmlformats.org/officeDocument/2006/relationships/slide" Target="slide4.xml"/><Relationship Id="rId12" Type="http://schemas.openxmlformats.org/officeDocument/2006/relationships/image" Target="../media/image4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42.png"/><Relationship Id="rId5" Type="http://schemas.openxmlformats.org/officeDocument/2006/relationships/slide" Target="slide10.xml"/><Relationship Id="rId10" Type="http://schemas.openxmlformats.org/officeDocument/2006/relationships/image" Target="../media/image41.png"/><Relationship Id="rId4" Type="http://schemas.openxmlformats.org/officeDocument/2006/relationships/audio" Target="../media/audio4.wav"/><Relationship Id="rId9" Type="http://schemas.openxmlformats.org/officeDocument/2006/relationships/image" Target="../media/image40.jpeg"/><Relationship Id="rId14" Type="http://schemas.openxmlformats.org/officeDocument/2006/relationships/image" Target="../media/image4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13" Type="http://schemas.openxmlformats.org/officeDocument/2006/relationships/image" Target="../media/image51.png"/><Relationship Id="rId3" Type="http://schemas.openxmlformats.org/officeDocument/2006/relationships/audio" Target="../media/audio4.wav"/><Relationship Id="rId7" Type="http://schemas.openxmlformats.org/officeDocument/2006/relationships/image" Target="../media/image46.jpeg"/><Relationship Id="rId12" Type="http://schemas.openxmlformats.org/officeDocument/2006/relationships/image" Target="../media/image50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49.png"/><Relationship Id="rId5" Type="http://schemas.openxmlformats.org/officeDocument/2006/relationships/image" Target="../media/image7.jpeg"/><Relationship Id="rId15" Type="http://schemas.openxmlformats.org/officeDocument/2006/relationships/image" Target="../media/image53.jpeg"/><Relationship Id="rId10" Type="http://schemas.openxmlformats.org/officeDocument/2006/relationships/image" Target="../media/image48.png"/><Relationship Id="rId4" Type="http://schemas.openxmlformats.org/officeDocument/2006/relationships/image" Target="../media/image6.jpeg"/><Relationship Id="rId9" Type="http://schemas.openxmlformats.org/officeDocument/2006/relationships/image" Target="../media/image47.jpeg"/><Relationship Id="rId14" Type="http://schemas.openxmlformats.org/officeDocument/2006/relationships/image" Target="../media/image5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jpeg"/><Relationship Id="rId7" Type="http://schemas.openxmlformats.org/officeDocument/2006/relationships/image" Target="../media/image59.png"/><Relationship Id="rId12" Type="http://schemas.openxmlformats.org/officeDocument/2006/relationships/image" Target="../media/image6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11" Type="http://schemas.openxmlformats.org/officeDocument/2006/relationships/image" Target="../media/image23.png"/><Relationship Id="rId5" Type="http://schemas.openxmlformats.org/officeDocument/2006/relationships/image" Target="../media/image57.png"/><Relationship Id="rId10" Type="http://schemas.openxmlformats.org/officeDocument/2006/relationships/image" Target="../media/image22.png"/><Relationship Id="rId4" Type="http://schemas.openxmlformats.org/officeDocument/2006/relationships/image" Target="../media/image56.png"/><Relationship Id="rId9" Type="http://schemas.openxmlformats.org/officeDocument/2006/relationships/image" Target="../media/image6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image" Target="../media/image6.jpeg"/><Relationship Id="rId7" Type="http://schemas.openxmlformats.org/officeDocument/2006/relationships/slide" Target="slide10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5" Type="http://schemas.openxmlformats.org/officeDocument/2006/relationships/slide" Target="slide4.xml"/><Relationship Id="rId10" Type="http://schemas.openxmlformats.org/officeDocument/2006/relationships/image" Target="../media/image9.png"/><Relationship Id="rId4" Type="http://schemas.openxmlformats.org/officeDocument/2006/relationships/image" Target="../media/image7.jpe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slide" Target="slide10.xml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slide" Target="slide8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slide" Target="slide6.xml"/><Relationship Id="rId5" Type="http://schemas.openxmlformats.org/officeDocument/2006/relationships/image" Target="../media/image12.png"/><Relationship Id="rId10" Type="http://schemas.openxmlformats.org/officeDocument/2006/relationships/slide" Target="slide5.xml"/><Relationship Id="rId4" Type="http://schemas.openxmlformats.org/officeDocument/2006/relationships/image" Target="../media/image11.jpeg"/><Relationship Id="rId9" Type="http://schemas.openxmlformats.org/officeDocument/2006/relationships/image" Target="../media/image16.png"/><Relationship Id="rId1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0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jpeg"/><Relationship Id="rId3" Type="http://schemas.openxmlformats.org/officeDocument/2006/relationships/image" Target="../media/image22.png"/><Relationship Id="rId7" Type="http://schemas.openxmlformats.org/officeDocument/2006/relationships/image" Target="../media/image25.jpeg"/><Relationship Id="rId12" Type="http://schemas.openxmlformats.org/officeDocument/2006/relationships/image" Target="../media/image30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9.jpeg"/><Relationship Id="rId5" Type="http://schemas.openxmlformats.org/officeDocument/2006/relationships/slide" Target="slide10.xml"/><Relationship Id="rId10" Type="http://schemas.openxmlformats.org/officeDocument/2006/relationships/image" Target="../media/image28.png"/><Relationship Id="rId4" Type="http://schemas.openxmlformats.org/officeDocument/2006/relationships/image" Target="../media/image23.png"/><Relationship Id="rId9" Type="http://schemas.openxmlformats.org/officeDocument/2006/relationships/image" Target="../media/image27.jpeg"/><Relationship Id="rId14" Type="http://schemas.openxmlformats.org/officeDocument/2006/relationships/image" Target="../media/image3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10.xml"/><Relationship Id="rId5" Type="http://schemas.openxmlformats.org/officeDocument/2006/relationships/image" Target="../media/image29.jpeg"/><Relationship Id="rId4" Type="http://schemas.openxmlformats.org/officeDocument/2006/relationships/image" Target="../media/image3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slide" Target="slide9.xml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slide" Target="slide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H:\ОБУЧЕНИЕ ГРАМОТЕ\Н\Н\img6.jpg"/>
          <p:cNvPicPr>
            <a:picLocks noChangeAspect="1" noChangeArrowheads="1"/>
          </p:cNvPicPr>
          <p:nvPr/>
        </p:nvPicPr>
        <p:blipFill>
          <a:blip r:embed="rId3" cstate="print"/>
          <a:srcRect l="9838" t="19550" r="9051" b="11912"/>
          <a:stretch>
            <a:fillRect/>
          </a:stretch>
        </p:blipFill>
        <p:spPr bwMode="auto">
          <a:xfrm>
            <a:off x="539552" y="1484784"/>
            <a:ext cx="8180969" cy="5184576"/>
          </a:xfrm>
          <a:prstGeom prst="rect">
            <a:avLst/>
          </a:prstGeom>
          <a:noFill/>
        </p:spPr>
      </p:pic>
      <p:sp>
        <p:nvSpPr>
          <p:cNvPr id="16" name="Полилиния 15"/>
          <p:cNvSpPr/>
          <p:nvPr/>
        </p:nvSpPr>
        <p:spPr>
          <a:xfrm>
            <a:off x="179512" y="332656"/>
            <a:ext cx="8784976" cy="1107996"/>
          </a:xfrm>
          <a:custGeom>
            <a:avLst/>
            <a:gdLst>
              <a:gd name="connsiteX0" fmla="*/ 0 w 6184129"/>
              <a:gd name="connsiteY0" fmla="*/ 0 h 923330"/>
              <a:gd name="connsiteX1" fmla="*/ 6184129 w 6184129"/>
              <a:gd name="connsiteY1" fmla="*/ 0 h 923330"/>
              <a:gd name="connsiteX2" fmla="*/ 6184129 w 6184129"/>
              <a:gd name="connsiteY2" fmla="*/ 923330 h 923330"/>
              <a:gd name="connsiteX3" fmla="*/ 0 w 6184129"/>
              <a:gd name="connsiteY3" fmla="*/ 923330 h 923330"/>
              <a:gd name="connsiteX4" fmla="*/ 0 w 6184129"/>
              <a:gd name="connsiteY4" fmla="*/ 0 h 923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84129" h="923330">
                <a:moveTo>
                  <a:pt x="0" y="0"/>
                </a:moveTo>
                <a:lnTo>
                  <a:pt x="6184129" y="0"/>
                </a:lnTo>
                <a:lnTo>
                  <a:pt x="6184129" y="923330"/>
                </a:lnTo>
                <a:lnTo>
                  <a:pt x="0" y="92333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«Учим звуки и буквы»</a:t>
            </a:r>
            <a:endParaRPr lang="ru-RU" sz="6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Галина Ивановна\Desktop\Картинки\1579435023_10-45.jpg"/>
          <p:cNvPicPr>
            <a:picLocks noChangeAspect="1" noChangeArrowheads="1"/>
          </p:cNvPicPr>
          <p:nvPr/>
        </p:nvPicPr>
        <p:blipFill>
          <a:blip r:embed="rId2" cstate="print"/>
          <a:srcRect l="6667" t="-1818" b="9513"/>
          <a:stretch>
            <a:fillRect/>
          </a:stretch>
        </p:blipFill>
        <p:spPr bwMode="auto">
          <a:xfrm>
            <a:off x="179512" y="0"/>
            <a:ext cx="8784976" cy="67352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Скругленный прямоугольник 2">
            <a:hlinkClick r:id="rId3" action="ppaction://hlinksldjump"/>
          </p:cNvPr>
          <p:cNvSpPr/>
          <p:nvPr/>
        </p:nvSpPr>
        <p:spPr>
          <a:xfrm>
            <a:off x="5580112" y="476672"/>
            <a:ext cx="2448272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Candara" pitchFamily="34" charset="0"/>
              </a:rPr>
              <a:t>Физкультминутка</a:t>
            </a:r>
            <a:endParaRPr lang="ru-RU" sz="2000" dirty="0">
              <a:latin typeface="Candara" pitchFamily="34" charset="0"/>
            </a:endParaRPr>
          </a:p>
        </p:txBody>
      </p:sp>
      <p:pic>
        <p:nvPicPr>
          <p:cNvPr id="1027" name="Picture 3" descr="C:\Users\Галина Ивановна\Desktop\Картинки\40620_90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611560" y="1988840"/>
            <a:ext cx="3600401" cy="4557734"/>
          </a:xfrm>
          <a:prstGeom prst="rect">
            <a:avLst/>
          </a:prstGeom>
          <a:noFill/>
        </p:spPr>
      </p:pic>
      <p:sp>
        <p:nvSpPr>
          <p:cNvPr id="6" name="Управляющая кнопка: домой 5">
            <a:hlinkClick r:id="rId5" action="ppaction://hlinksldjump" highlightClick="1"/>
          </p:cNvPr>
          <p:cNvSpPr/>
          <p:nvPr/>
        </p:nvSpPr>
        <p:spPr>
          <a:xfrm>
            <a:off x="8460432" y="6237312"/>
            <a:ext cx="324000" cy="324000"/>
          </a:xfrm>
          <a:prstGeom prst="actionButtonHom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436096" y="980728"/>
            <a:ext cx="33843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</a:rPr>
              <a:t>Поднимите плечики, </a:t>
            </a:r>
          </a:p>
          <a:p>
            <a:r>
              <a:rPr lang="ru-RU" sz="2000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</a:rPr>
              <a:t>Попрыгайте, как кузнечики. </a:t>
            </a:r>
          </a:p>
          <a:p>
            <a:r>
              <a:rPr lang="ru-RU" sz="2000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</a:rPr>
              <a:t>Выше, выше, высоко </a:t>
            </a:r>
          </a:p>
          <a:p>
            <a:r>
              <a:rPr lang="ru-RU" sz="2000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</a:rPr>
              <a:t>Прыгай на носках легко. </a:t>
            </a:r>
          </a:p>
          <a:p>
            <a:r>
              <a:rPr lang="ru-RU" sz="2000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</a:rPr>
              <a:t>Повернитесь вправо, влево, </a:t>
            </a:r>
          </a:p>
          <a:p>
            <a:r>
              <a:rPr lang="ru-RU" sz="2000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</a:rPr>
              <a:t>Приседайте: вниз и вверх. </a:t>
            </a:r>
          </a:p>
          <a:p>
            <a:r>
              <a:rPr lang="ru-RU" sz="2000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</a:rPr>
              <a:t>Вдох и выдох. Тишина. </a:t>
            </a:r>
          </a:p>
          <a:p>
            <a:r>
              <a:rPr lang="ru-RU" sz="2000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</a:rPr>
              <a:t>Поработать нам пора.</a:t>
            </a:r>
            <a:endParaRPr lang="ru-RU" sz="2000" dirty="0">
              <a:ln>
                <a:solidFill>
                  <a:schemeClr val="accent2">
                    <a:lumMod val="75000"/>
                  </a:schemeClr>
                </a:solidFill>
              </a:ln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>
            <a:hlinkClick r:id="rId5" action="ppaction://hlinksldjump"/>
          </p:cNvPr>
          <p:cNvSpPr/>
          <p:nvPr/>
        </p:nvSpPr>
        <p:spPr>
          <a:xfrm>
            <a:off x="1835696" y="332656"/>
            <a:ext cx="4824536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Candara" pitchFamily="34" charset="0"/>
              </a:rPr>
              <a:t>«Найди место звука в слове»</a:t>
            </a:r>
            <a:endParaRPr lang="ru-RU" sz="2000" dirty="0">
              <a:latin typeface="Candara" pitchFamily="34" charset="0"/>
            </a:endParaRPr>
          </a:p>
        </p:txBody>
      </p:sp>
      <p:sp>
        <p:nvSpPr>
          <p:cNvPr id="22" name="Rectangle 10"/>
          <p:cNvSpPr>
            <a:spLocks noChangeArrowheads="1"/>
          </p:cNvSpPr>
          <p:nvPr/>
        </p:nvSpPr>
        <p:spPr bwMode="auto">
          <a:xfrm>
            <a:off x="4139952" y="5805264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3" name="Rectangle 10"/>
          <p:cNvSpPr>
            <a:spLocks noChangeArrowheads="1"/>
          </p:cNvSpPr>
          <p:nvPr/>
        </p:nvSpPr>
        <p:spPr bwMode="auto">
          <a:xfrm>
            <a:off x="3275856" y="5805264"/>
            <a:ext cx="432048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4" name="Rectangle 10"/>
          <p:cNvSpPr>
            <a:spLocks noChangeArrowheads="1"/>
          </p:cNvSpPr>
          <p:nvPr/>
        </p:nvSpPr>
        <p:spPr bwMode="auto">
          <a:xfrm>
            <a:off x="5940152" y="5805264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" name="Rectangle 10"/>
          <p:cNvSpPr>
            <a:spLocks noChangeArrowheads="1"/>
          </p:cNvSpPr>
          <p:nvPr/>
        </p:nvSpPr>
        <p:spPr bwMode="auto">
          <a:xfrm>
            <a:off x="6372200" y="5805264"/>
            <a:ext cx="4680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6" name="Rectangle 10"/>
          <p:cNvSpPr>
            <a:spLocks noChangeArrowheads="1"/>
          </p:cNvSpPr>
          <p:nvPr/>
        </p:nvSpPr>
        <p:spPr bwMode="auto">
          <a:xfrm>
            <a:off x="6804248" y="5805264"/>
            <a:ext cx="432048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" name="Rectangle 10"/>
          <p:cNvSpPr>
            <a:spLocks noChangeArrowheads="1"/>
          </p:cNvSpPr>
          <p:nvPr/>
        </p:nvSpPr>
        <p:spPr bwMode="auto">
          <a:xfrm>
            <a:off x="755576" y="3140968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2" name="Rectangle 10"/>
          <p:cNvSpPr>
            <a:spLocks noChangeArrowheads="1"/>
          </p:cNvSpPr>
          <p:nvPr/>
        </p:nvSpPr>
        <p:spPr bwMode="auto">
          <a:xfrm>
            <a:off x="1619672" y="3140968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4" name="Rectangle 10"/>
          <p:cNvSpPr>
            <a:spLocks noChangeArrowheads="1"/>
          </p:cNvSpPr>
          <p:nvPr/>
        </p:nvSpPr>
        <p:spPr bwMode="auto">
          <a:xfrm>
            <a:off x="755576" y="5805264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5" name="Rectangle 10"/>
          <p:cNvSpPr>
            <a:spLocks noChangeArrowheads="1"/>
          </p:cNvSpPr>
          <p:nvPr/>
        </p:nvSpPr>
        <p:spPr bwMode="auto">
          <a:xfrm>
            <a:off x="1619672" y="5805264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" name="Rectangle 10"/>
          <p:cNvSpPr>
            <a:spLocks noChangeArrowheads="1"/>
          </p:cNvSpPr>
          <p:nvPr/>
        </p:nvSpPr>
        <p:spPr bwMode="auto">
          <a:xfrm>
            <a:off x="3707904" y="3140968"/>
            <a:ext cx="5040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8" name="Rectangle 10"/>
          <p:cNvSpPr>
            <a:spLocks noChangeArrowheads="1"/>
          </p:cNvSpPr>
          <p:nvPr/>
        </p:nvSpPr>
        <p:spPr bwMode="auto">
          <a:xfrm>
            <a:off x="4211960" y="3140968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9" name="Rectangle 10"/>
          <p:cNvSpPr>
            <a:spLocks noChangeArrowheads="1"/>
          </p:cNvSpPr>
          <p:nvPr/>
        </p:nvSpPr>
        <p:spPr bwMode="auto">
          <a:xfrm>
            <a:off x="6372200" y="3140968"/>
            <a:ext cx="4680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0" name="Rectangle 10"/>
          <p:cNvSpPr>
            <a:spLocks noChangeArrowheads="1"/>
          </p:cNvSpPr>
          <p:nvPr/>
        </p:nvSpPr>
        <p:spPr bwMode="auto">
          <a:xfrm>
            <a:off x="5940152" y="3140968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" name="Rectangle 10"/>
          <p:cNvSpPr>
            <a:spLocks noChangeArrowheads="1"/>
          </p:cNvSpPr>
          <p:nvPr/>
        </p:nvSpPr>
        <p:spPr bwMode="auto">
          <a:xfrm>
            <a:off x="6804248" y="3140968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42" name="Picture 2" descr="http://kolspb.ru/wp-content/uploads/2017/07/%D0%91%D1%83%D1%80%D0%B0%D1%82%D0%B8%D0%BD%D0%BE.png"/>
          <p:cNvPicPr>
            <a:picLocks noChangeAspect="1" noChangeArrowheads="1"/>
          </p:cNvPicPr>
          <p:nvPr/>
        </p:nvPicPr>
        <p:blipFill>
          <a:blip r:embed="rId6" cstate="print"/>
          <a:srcRect l="11433" r="11147"/>
          <a:stretch>
            <a:fillRect/>
          </a:stretch>
        </p:blipFill>
        <p:spPr bwMode="auto">
          <a:xfrm flipH="1">
            <a:off x="7079950" y="260648"/>
            <a:ext cx="1833255" cy="1296144"/>
          </a:xfrm>
          <a:prstGeom prst="ellipse">
            <a:avLst/>
          </a:prstGeom>
          <a:ln w="63500" cap="rnd">
            <a:solidFill>
              <a:schemeClr val="bg1">
                <a:lumMod val="95000"/>
              </a:schemeClr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4" name="Управляющая кнопка: домой 43">
            <a:hlinkClick r:id="rId7" action="ppaction://hlinksldjump" highlightClick="1"/>
          </p:cNvPr>
          <p:cNvSpPr/>
          <p:nvPr/>
        </p:nvSpPr>
        <p:spPr>
          <a:xfrm>
            <a:off x="8604448" y="6309320"/>
            <a:ext cx="324000" cy="324000"/>
          </a:xfrm>
          <a:prstGeom prst="actionButtonHom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3" name="Picture 3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DFFFC"/>
              </a:clrFrom>
              <a:clrTo>
                <a:srgbClr val="FDFF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747162">
            <a:off x="289875" y="6205172"/>
            <a:ext cx="297592" cy="430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5" name="Овал 44"/>
          <p:cNvSpPr/>
          <p:nvPr/>
        </p:nvSpPr>
        <p:spPr>
          <a:xfrm>
            <a:off x="5868144" y="2708920"/>
            <a:ext cx="288032" cy="2160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304" name="AutoShape 16" descr="http://bpic.588ku.com/element_origin_min_pic/18/01/27/f441a4f916e020fd8895ab69e25bd539.jpg%21/fwfh/804x901/quality/90/unsharp/true/compress/tru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306" name="AutoShape 18" descr="http://bpic.588ku.com/element_origin_min_pic/18/01/27/f441a4f916e020fd8895ab69e25bd539.jpg%21/fwfh/804x901/quality/90/unsharp/true/compress/tru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" name="Rectangle 10"/>
          <p:cNvSpPr>
            <a:spLocks noChangeArrowheads="1"/>
          </p:cNvSpPr>
          <p:nvPr/>
        </p:nvSpPr>
        <p:spPr bwMode="auto">
          <a:xfrm>
            <a:off x="1187624" y="5805264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9218" name="Picture 2" descr="https://look.com.ua/pic/201901/1920x1080/look.com.ua-32166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1560" y="1556792"/>
            <a:ext cx="1800200" cy="1309645"/>
          </a:xfrm>
          <a:prstGeom prst="rect">
            <a:avLst/>
          </a:prstGeom>
          <a:noFill/>
        </p:spPr>
      </p:pic>
      <p:pic>
        <p:nvPicPr>
          <p:cNvPr id="50" name="Picture 16" descr="https://cdn5.dibujos.net/dibujos/pintados/201126/e2b50078f7d15a06be10c4d89f2ace6e.pn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9651" b="14750"/>
          <a:stretch>
            <a:fillRect/>
          </a:stretch>
        </p:blipFill>
        <p:spPr bwMode="auto">
          <a:xfrm>
            <a:off x="3131840" y="1700808"/>
            <a:ext cx="1637490" cy="1152128"/>
          </a:xfrm>
          <a:prstGeom prst="rect">
            <a:avLst/>
          </a:prstGeom>
          <a:noFill/>
        </p:spPr>
      </p:pic>
      <p:sp>
        <p:nvSpPr>
          <p:cNvPr id="52" name="Rectangle 10"/>
          <p:cNvSpPr>
            <a:spLocks noChangeArrowheads="1"/>
          </p:cNvSpPr>
          <p:nvPr/>
        </p:nvSpPr>
        <p:spPr bwMode="auto">
          <a:xfrm>
            <a:off x="1187624" y="3140968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3" name="Rectangle 10"/>
          <p:cNvSpPr>
            <a:spLocks noChangeArrowheads="1"/>
          </p:cNvSpPr>
          <p:nvPr/>
        </p:nvSpPr>
        <p:spPr bwMode="auto">
          <a:xfrm>
            <a:off x="3275856" y="3140968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9220" name="Picture 4" descr="https://www.chitalnya.ru/upload3/722/986f6689a6ca8ad0c0a6b88a96f1b802.png"/>
          <p:cNvPicPr>
            <a:picLocks noChangeAspect="1" noChangeArrowheads="1"/>
          </p:cNvPicPr>
          <p:nvPr/>
        </p:nvPicPr>
        <p:blipFill>
          <a:blip r:embed="rId11" cstate="print"/>
          <a:srcRect l="5641" r="2402" b="12000"/>
          <a:stretch>
            <a:fillRect/>
          </a:stretch>
        </p:blipFill>
        <p:spPr bwMode="auto">
          <a:xfrm>
            <a:off x="5292080" y="1340768"/>
            <a:ext cx="2513734" cy="17281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9" name="Picture 4" descr="http://abload.de/img/tulips-png-lale-png-63hock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1610067">
            <a:off x="3366995" y="3953373"/>
            <a:ext cx="1116239" cy="1627171"/>
          </a:xfrm>
          <a:prstGeom prst="rect">
            <a:avLst/>
          </a:prstGeom>
          <a:noFill/>
        </p:spPr>
      </p:pic>
      <p:pic>
        <p:nvPicPr>
          <p:cNvPr id="60" name="Picture 8" descr="https://xn--m1acbmma6e.xn--p1ai/thumb/2/OAWJGyfy4mtNJ3sEhj-iNA/800r800/d/shuba_mekh.png"/>
          <p:cNvPicPr>
            <a:picLocks noChangeAspect="1" noChangeArrowheads="1"/>
          </p:cNvPicPr>
          <p:nvPr/>
        </p:nvPicPr>
        <p:blipFill>
          <a:blip r:embed="rId13" cstate="print"/>
          <a:srcRect l="5352" t="5670" b="6446"/>
          <a:stretch>
            <a:fillRect/>
          </a:stretch>
        </p:blipFill>
        <p:spPr bwMode="auto">
          <a:xfrm>
            <a:off x="611560" y="3717032"/>
            <a:ext cx="1533554" cy="2016223"/>
          </a:xfrm>
          <a:prstGeom prst="rect">
            <a:avLst/>
          </a:prstGeom>
          <a:noFill/>
        </p:spPr>
      </p:pic>
      <p:pic>
        <p:nvPicPr>
          <p:cNvPr id="9223" name="Picture 7" descr="H:\ОБУЧЕНИЕ ГРАМОТЕ\Б\счаст-ивый-шарж-оша-и-95000152.jpg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8104" y="3645024"/>
            <a:ext cx="2160240" cy="2160240"/>
          </a:xfrm>
          <a:prstGeom prst="rect">
            <a:avLst/>
          </a:prstGeom>
          <a:noFill/>
        </p:spPr>
      </p:pic>
      <p:sp>
        <p:nvSpPr>
          <p:cNvPr id="63" name="Rectangle 10"/>
          <p:cNvSpPr>
            <a:spLocks noChangeArrowheads="1"/>
          </p:cNvSpPr>
          <p:nvPr/>
        </p:nvSpPr>
        <p:spPr bwMode="auto">
          <a:xfrm>
            <a:off x="3707904" y="5805264"/>
            <a:ext cx="457200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-0.00093 C 0.00642 -0.02267 0.01336 -0.04371 0.021 -0.06568 C 0.02864 -0.08719 0.03802 -0.1124 0.04548 -0.13183 C 0.05295 -0.15102 0.05781 -0.16259 0.06527 -0.18178 C 0.07309 -0.20098 0.0776 -0.21809 0.09132 -0.24584 C 0.10503 -0.27406 0.13194 -0.32332 0.14791 -0.35037 C 0.16371 -0.37766 0.16909 -0.38576 0.18611 -0.40889 C 0.20312 -0.43201 0.22673 -0.46277 0.25017 -0.4889 C 0.27378 -0.51573 0.30208 -0.54603 0.32656 -0.56753 C 0.35121 -0.58904 0.37448 -0.60084 0.39843 -0.61795 C 0.42239 -0.63483 0.44305 -0.65426 0.47031 -0.66999 C 0.49757 -0.68548 0.53194 -0.69936 0.56198 -0.71231 C 0.59184 -0.72503 0.62569 -0.73659 0.65052 -0.7463 C 0.67517 -0.75579 0.69357 -0.76272 0.71163 -0.77036 C 0.72968 -0.77822 0.74427 -0.78539 0.7592 -0.79233 " pathEditMode="relative" rAng="0" ptsTypes="aaaaaaaaaaaaaaA">
                                      <p:cBhvr>
                                        <p:cTn id="9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0" y="-3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1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3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8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0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5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7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2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13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4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9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20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1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7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3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4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5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C:\Users\Галина Ивановна\Desktop\Картинки\img11.jpg"/>
          <p:cNvPicPr>
            <a:picLocks noChangeAspect="1" noChangeArrowheads="1"/>
          </p:cNvPicPr>
          <p:nvPr/>
        </p:nvPicPr>
        <p:blipFill>
          <a:blip r:embed="rId4" cstate="print"/>
          <a:srcRect r="820" b="3058"/>
          <a:stretch>
            <a:fillRect/>
          </a:stretch>
        </p:blipFill>
        <p:spPr bwMode="auto">
          <a:xfrm>
            <a:off x="179512" y="188640"/>
            <a:ext cx="8784976" cy="6525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9156" name="Picture 4" descr="C:\Users\Галина Ивановна\Desktop\Картинки\задняя-черная-школа-классн-классного-к-2054657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47664" y="188640"/>
            <a:ext cx="6120680" cy="4608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5" descr="https://cstor.nn2.ru/userfiles/data/ufiles/1/36/77/3367735.Buratino_za_partoy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3573016"/>
            <a:ext cx="3312367" cy="3098419"/>
          </a:xfrm>
          <a:prstGeom prst="rect">
            <a:avLst/>
          </a:prstGeom>
          <a:noFill/>
        </p:spPr>
      </p:pic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3635896" y="2204864"/>
            <a:ext cx="576064" cy="540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4211960" y="2204864"/>
            <a:ext cx="576064" cy="540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6228184" y="4293096"/>
            <a:ext cx="1008112" cy="100811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Picture 7" descr="C:\Users\Галина Ивановна\Desktop\Картинки\s1200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436096" y="2492896"/>
            <a:ext cx="2952328" cy="4176696"/>
          </a:xfrm>
          <a:prstGeom prst="rect">
            <a:avLst/>
          </a:prstGeom>
          <a:noFill/>
        </p:spPr>
      </p:pic>
      <p:cxnSp>
        <p:nvCxnSpPr>
          <p:cNvPr id="23" name="Прямая со стрелкой 22"/>
          <p:cNvCxnSpPr/>
          <p:nvPr/>
        </p:nvCxnSpPr>
        <p:spPr>
          <a:xfrm>
            <a:off x="3563888" y="1700808"/>
            <a:ext cx="360040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>
            <a:off x="5076056" y="1772816"/>
            <a:ext cx="360040" cy="35998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3" name="Rectangle 10"/>
          <p:cNvSpPr>
            <a:spLocks noChangeArrowheads="1"/>
          </p:cNvSpPr>
          <p:nvPr/>
        </p:nvSpPr>
        <p:spPr bwMode="auto">
          <a:xfrm>
            <a:off x="3635896" y="2204864"/>
            <a:ext cx="576064" cy="540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4" name="Rectangle 10"/>
          <p:cNvSpPr>
            <a:spLocks noChangeArrowheads="1"/>
          </p:cNvSpPr>
          <p:nvPr/>
        </p:nvSpPr>
        <p:spPr bwMode="auto">
          <a:xfrm>
            <a:off x="4211960" y="2204864"/>
            <a:ext cx="576064" cy="540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37" name="Picture 4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395666">
            <a:off x="6301424" y="4882785"/>
            <a:ext cx="593131" cy="531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989" name="Picture 5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14056" y="908720"/>
            <a:ext cx="1280491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" name="Rectangle 10"/>
          <p:cNvSpPr>
            <a:spLocks noChangeArrowheads="1"/>
          </p:cNvSpPr>
          <p:nvPr/>
        </p:nvSpPr>
        <p:spPr bwMode="auto">
          <a:xfrm>
            <a:off x="4788024" y="2204864"/>
            <a:ext cx="576064" cy="540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41990" name="Picture 6" descr="H:\ОБУЧЕНИЕ ГРАМОТЕ\Б\s1200 (1)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923928" y="764704"/>
            <a:ext cx="1008112" cy="1087921"/>
          </a:xfrm>
          <a:prstGeom prst="rect">
            <a:avLst/>
          </a:prstGeom>
          <a:noFill/>
        </p:spPr>
      </p:pic>
      <p:cxnSp>
        <p:nvCxnSpPr>
          <p:cNvPr id="26" name="Прямая со стрелкой 25"/>
          <p:cNvCxnSpPr/>
          <p:nvPr/>
        </p:nvCxnSpPr>
        <p:spPr>
          <a:xfrm>
            <a:off x="4499992" y="1772816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36" name="Picture 3" descr="H:\ОБУЧЕНИЕ ГРАМОТЕ\Ф\hello_html_4ff33da6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617825">
            <a:off x="5226248" y="787494"/>
            <a:ext cx="1148812" cy="978285"/>
          </a:xfrm>
          <a:prstGeom prst="rect">
            <a:avLst/>
          </a:prstGeom>
          <a:noFill/>
        </p:spPr>
      </p:pic>
      <p:pic>
        <p:nvPicPr>
          <p:cNvPr id="41991" name="Picture 7" descr="H:\ОБУЧЕНИЕ ГРАМОТЕ\Б\069930b7aff95f34e2feb160a24082a3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923928" y="2852936"/>
            <a:ext cx="1308892" cy="1483164"/>
          </a:xfrm>
          <a:prstGeom prst="rect">
            <a:avLst/>
          </a:prstGeom>
          <a:noFill/>
        </p:spPr>
      </p:pic>
      <p:sp>
        <p:nvSpPr>
          <p:cNvPr id="39" name="Rectangle 10"/>
          <p:cNvSpPr>
            <a:spLocks noChangeArrowheads="1"/>
          </p:cNvSpPr>
          <p:nvPr/>
        </p:nvSpPr>
        <p:spPr bwMode="auto">
          <a:xfrm>
            <a:off x="4788024" y="2204864"/>
            <a:ext cx="576064" cy="540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40" name="Picture 4" descr="https://4.bp.blogspot.com/-jhYp3D59oRg/Wesm2V42yzI/AAAAAAAACEk/rKW_3sIYkvcrN2h3RGW8c0OxDcTRcanzgCLcBGAs/s1600/Eggplant_PNG_Clip_Art-1448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339752" y="764704"/>
            <a:ext cx="934875" cy="1080000"/>
          </a:xfrm>
          <a:prstGeom prst="rect">
            <a:avLst/>
          </a:prstGeom>
          <a:noFill/>
        </p:spPr>
      </p:pic>
      <p:pic>
        <p:nvPicPr>
          <p:cNvPr id="41992" name="Picture 8" descr="H:\ОБУЧЕНИЕ ГРАМОТЕ\Б\корзина-с-овощами-80030225.jpg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5" y="692696"/>
            <a:ext cx="1536171" cy="1152128"/>
          </a:xfrm>
          <a:prstGeom prst="rect">
            <a:avLst/>
          </a:prstGeom>
          <a:noFill/>
        </p:spPr>
      </p:pic>
      <p:pic>
        <p:nvPicPr>
          <p:cNvPr id="41993" name="Picture 9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4972">
            <a:off x="5048832" y="1023767"/>
            <a:ext cx="1512167" cy="687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994" name="Picture 10" descr="H:\ОБУЧЕНИЕ ГРАМОТЕ\Б\во-ьность-ко-око-64160490.jpg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2780928"/>
            <a:ext cx="1579240" cy="1579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1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1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41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4.44444E-6 C -0.00955 -0.00879 -0.01875 -0.01736 -0.02743 -0.02615 C -0.03611 -0.03495 -0.04271 -0.04583 -0.05243 -0.05254 C -0.06233 -0.05925 -0.075 -0.06296 -0.08646 -0.06666 C -0.09827 -0.07037 -0.10816 -0.07245 -0.12275 -0.0743 C -0.13768 -0.07615 -0.15868 -0.07662 -0.175 -0.07731 C -0.19132 -0.078 -0.20747 -0.07893 -0.22049 -0.07893 C -0.23316 -0.07893 -0.24097 -0.07824 -0.25226 -0.07731 C -0.26372 -0.07638 -0.27639 -0.07453 -0.28854 -0.07268 C -0.3007 -0.07083 -0.31424 -0.06944 -0.32483 -0.06666 C -0.33542 -0.06388 -0.34167 -0.06041 -0.35209 -0.05578 C -0.3625 -0.05115 -0.38143 -0.04143 -0.38698 -0.03865 " pathEditMode="relative" rAng="0" ptsTypes="aaaaaaaaaaaA">
                                      <p:cBhvr>
                                        <p:cTn id="7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4" y="-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7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"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F3D1F"/>
                                      </p:to>
                                    </p:animClr>
                                    <p:set>
                                      <p:cBhvr>
                                        <p:cTn id="8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9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"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F3D1F"/>
                                      </p:to>
                                    </p:animClr>
                                    <p:set>
                                      <p:cBhvr>
                                        <p:cTn id="9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0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"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11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7000"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муз пра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33" grpId="0" animBg="1"/>
      <p:bldP spid="34" grpId="0" animBg="1"/>
      <p:bldP spid="25" grpId="0" animBg="1"/>
      <p:bldP spid="3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 descr="C:\Users\Галина Ивановна\Desktop\Картинки\main_14_14_тортила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2643"/>
          <a:stretch>
            <a:fillRect/>
          </a:stretch>
        </p:blipFill>
        <p:spPr bwMode="auto">
          <a:xfrm>
            <a:off x="4283968" y="1052736"/>
            <a:ext cx="4176464" cy="5472608"/>
          </a:xfrm>
          <a:prstGeom prst="rect">
            <a:avLst/>
          </a:prstGeom>
          <a:noFill/>
        </p:spPr>
      </p:pic>
      <p:pic>
        <p:nvPicPr>
          <p:cNvPr id="61442" name="Picture 2" descr="C:\Users\Галина Ивановна\Desktop\Картинки\ваврпвр.png"/>
          <p:cNvPicPr>
            <a:picLocks noChangeAspect="1" noChangeArrowheads="1"/>
          </p:cNvPicPr>
          <p:nvPr/>
        </p:nvPicPr>
        <p:blipFill>
          <a:blip r:embed="rId4" cstate="print"/>
          <a:srcRect l="8010"/>
          <a:stretch>
            <a:fillRect/>
          </a:stretch>
        </p:blipFill>
        <p:spPr bwMode="auto">
          <a:xfrm>
            <a:off x="179513" y="1837774"/>
            <a:ext cx="2448272" cy="4876209"/>
          </a:xfrm>
          <a:prstGeom prst="rect">
            <a:avLst/>
          </a:prstGeom>
          <a:noFill/>
        </p:spPr>
      </p:pic>
      <p:pic>
        <p:nvPicPr>
          <p:cNvPr id="10" name="Picture 3" descr="C:\Users\Галина Ивановна\Desktop\Картинки\кошелек с монетами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9672" y="2708920"/>
            <a:ext cx="1407808" cy="1368152"/>
          </a:xfrm>
          <a:prstGeom prst="rect">
            <a:avLst/>
          </a:prstGeom>
          <a:noFill/>
        </p:spPr>
      </p:pic>
      <p:pic>
        <p:nvPicPr>
          <p:cNvPr id="14" name="Picture 12" descr="C:\Users\Галина Ивановна\Desktop\Картинки\0009-014-.png"/>
          <p:cNvPicPr>
            <a:picLocks noChangeAspect="1" noChangeArrowheads="1"/>
          </p:cNvPicPr>
          <p:nvPr/>
        </p:nvPicPr>
        <p:blipFill>
          <a:blip r:embed="rId6" cstate="print"/>
          <a:srcRect l="40259" r="5467"/>
          <a:stretch>
            <a:fillRect/>
          </a:stretch>
        </p:blipFill>
        <p:spPr bwMode="auto">
          <a:xfrm>
            <a:off x="179512" y="1844824"/>
            <a:ext cx="2520280" cy="4860000"/>
          </a:xfrm>
          <a:prstGeom prst="rect">
            <a:avLst/>
          </a:prstGeom>
          <a:noFill/>
        </p:spPr>
      </p:pic>
      <p:grpSp>
        <p:nvGrpSpPr>
          <p:cNvPr id="144" name="Группа 143"/>
          <p:cNvGrpSpPr/>
          <p:nvPr/>
        </p:nvGrpSpPr>
        <p:grpSpPr>
          <a:xfrm>
            <a:off x="2483768" y="476672"/>
            <a:ext cx="6408712" cy="6120680"/>
            <a:chOff x="2483768" y="476672"/>
            <a:chExt cx="6408712" cy="6120680"/>
          </a:xfrm>
        </p:grpSpPr>
        <p:pic>
          <p:nvPicPr>
            <p:cNvPr id="50" name="Picture 3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483768" y="476672"/>
              <a:ext cx="6408712" cy="612068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grpSp>
          <p:nvGrpSpPr>
            <p:cNvPr id="131" name="Группа 130"/>
            <p:cNvGrpSpPr/>
            <p:nvPr/>
          </p:nvGrpSpPr>
          <p:grpSpPr>
            <a:xfrm>
              <a:off x="2868286" y="3225982"/>
              <a:ext cx="471459" cy="3151589"/>
              <a:chOff x="2868286" y="3225982"/>
              <a:chExt cx="471459" cy="3151589"/>
            </a:xfrm>
          </p:grpSpPr>
          <p:sp>
            <p:nvSpPr>
              <p:cNvPr id="60" name="Прямоугольник 59"/>
              <p:cNvSpPr/>
              <p:nvPr/>
            </p:nvSpPr>
            <p:spPr>
              <a:xfrm>
                <a:off x="2868286" y="3762433"/>
                <a:ext cx="471459" cy="7165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4400" dirty="0" smtClean="0"/>
                  <a:t>М</a:t>
                </a:r>
                <a:endParaRPr lang="ru-RU" sz="4400" dirty="0"/>
              </a:p>
            </p:txBody>
          </p:sp>
          <p:sp>
            <p:nvSpPr>
              <p:cNvPr id="61" name="Прямоугольник 60"/>
              <p:cNvSpPr/>
              <p:nvPr/>
            </p:nvSpPr>
            <p:spPr>
              <a:xfrm>
                <a:off x="2868286" y="4432997"/>
                <a:ext cx="471459" cy="7165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4400" dirty="0" smtClean="0"/>
                  <a:t>Н</a:t>
                </a:r>
                <a:endParaRPr lang="ru-RU" sz="4400" dirty="0"/>
              </a:p>
            </p:txBody>
          </p:sp>
          <p:grpSp>
            <p:nvGrpSpPr>
              <p:cNvPr id="63" name="Группа 17"/>
              <p:cNvGrpSpPr/>
              <p:nvPr/>
            </p:nvGrpSpPr>
            <p:grpSpPr>
              <a:xfrm>
                <a:off x="2868286" y="3225982"/>
                <a:ext cx="471406" cy="569916"/>
                <a:chOff x="3203848" y="2420888"/>
                <a:chExt cx="684000" cy="612000"/>
              </a:xfrm>
            </p:grpSpPr>
            <p:sp>
              <p:nvSpPr>
                <p:cNvPr id="122" name="Прямоугольник 18"/>
                <p:cNvSpPr/>
                <p:nvPr/>
              </p:nvSpPr>
              <p:spPr>
                <a:xfrm>
                  <a:off x="3203848" y="2420888"/>
                  <a:ext cx="684000" cy="612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pic>
              <p:nvPicPr>
                <p:cNvPr id="123" name="Picture 15" descr="https://bumper-stickers.ru/42300-thickbox_default/zamok.jpg"/>
                <p:cNvPicPr>
                  <a:picLocks noChangeAspect="1" noChangeArrowheads="1"/>
                </p:cNvPicPr>
                <p:nvPr/>
              </p:nvPicPr>
              <p:blipFill>
                <a:blip r:embed="rId8" cstate="print"/>
                <a:srcRect l="17955" r="18731"/>
                <a:stretch>
                  <a:fillRect/>
                </a:stretch>
              </p:blipFill>
              <p:spPr bwMode="auto">
                <a:xfrm>
                  <a:off x="3347864" y="2492896"/>
                  <a:ext cx="396000" cy="494890"/>
                </a:xfrm>
                <a:prstGeom prst="rect">
                  <a:avLst/>
                </a:prstGeom>
                <a:noFill/>
              </p:spPr>
            </p:pic>
          </p:grpSp>
          <p:grpSp>
            <p:nvGrpSpPr>
              <p:cNvPr id="64" name="Группа 20"/>
              <p:cNvGrpSpPr/>
              <p:nvPr/>
            </p:nvGrpSpPr>
            <p:grpSpPr>
              <a:xfrm>
                <a:off x="2868286" y="5170617"/>
                <a:ext cx="445217" cy="536391"/>
                <a:chOff x="3203848" y="2420888"/>
                <a:chExt cx="684000" cy="612000"/>
              </a:xfrm>
            </p:grpSpPr>
            <p:sp>
              <p:nvSpPr>
                <p:cNvPr id="120" name="Прямоугольник 21"/>
                <p:cNvSpPr/>
                <p:nvPr/>
              </p:nvSpPr>
              <p:spPr>
                <a:xfrm>
                  <a:off x="3203848" y="2420888"/>
                  <a:ext cx="684000" cy="612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pic>
              <p:nvPicPr>
                <p:cNvPr id="121" name="Picture 15" descr="https://bumper-stickers.ru/42300-thickbox_default/zamok.jpg"/>
                <p:cNvPicPr>
                  <a:picLocks noChangeAspect="1" noChangeArrowheads="1"/>
                </p:cNvPicPr>
                <p:nvPr/>
              </p:nvPicPr>
              <p:blipFill>
                <a:blip r:embed="rId8" cstate="print"/>
                <a:srcRect l="17955" r="18731"/>
                <a:stretch>
                  <a:fillRect/>
                </a:stretch>
              </p:blipFill>
              <p:spPr bwMode="auto">
                <a:xfrm>
                  <a:off x="3347864" y="2492896"/>
                  <a:ext cx="396000" cy="494890"/>
                </a:xfrm>
                <a:prstGeom prst="rect">
                  <a:avLst/>
                </a:prstGeom>
                <a:noFill/>
              </p:spPr>
            </p:pic>
          </p:grpSp>
          <p:grpSp>
            <p:nvGrpSpPr>
              <p:cNvPr id="65" name="Группа 23"/>
              <p:cNvGrpSpPr/>
              <p:nvPr/>
            </p:nvGrpSpPr>
            <p:grpSpPr>
              <a:xfrm>
                <a:off x="2868286" y="5841180"/>
                <a:ext cx="445217" cy="536391"/>
                <a:chOff x="3203848" y="2420888"/>
                <a:chExt cx="684000" cy="612000"/>
              </a:xfrm>
            </p:grpSpPr>
            <p:sp>
              <p:nvSpPr>
                <p:cNvPr id="118" name="Прямоугольник 24"/>
                <p:cNvSpPr/>
                <p:nvPr/>
              </p:nvSpPr>
              <p:spPr>
                <a:xfrm>
                  <a:off x="3203848" y="2420888"/>
                  <a:ext cx="684000" cy="612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pic>
              <p:nvPicPr>
                <p:cNvPr id="119" name="Picture 15" descr="https://bumper-stickers.ru/42300-thickbox_default/zamok.jpg"/>
                <p:cNvPicPr>
                  <a:picLocks noChangeAspect="1" noChangeArrowheads="1"/>
                </p:cNvPicPr>
                <p:nvPr/>
              </p:nvPicPr>
              <p:blipFill>
                <a:blip r:embed="rId8" cstate="print"/>
                <a:srcRect l="17955" r="18731"/>
                <a:stretch>
                  <a:fillRect/>
                </a:stretch>
              </p:blipFill>
              <p:spPr bwMode="auto">
                <a:xfrm>
                  <a:off x="3347864" y="2492896"/>
                  <a:ext cx="396000" cy="494890"/>
                </a:xfrm>
                <a:prstGeom prst="rect">
                  <a:avLst/>
                </a:prstGeom>
                <a:noFill/>
              </p:spPr>
            </p:pic>
          </p:grpSp>
        </p:grpSp>
        <p:grpSp>
          <p:nvGrpSpPr>
            <p:cNvPr id="141" name="Группа 140"/>
            <p:cNvGrpSpPr/>
            <p:nvPr/>
          </p:nvGrpSpPr>
          <p:grpSpPr>
            <a:xfrm>
              <a:off x="3811203" y="4500053"/>
              <a:ext cx="445217" cy="1843994"/>
              <a:chOff x="3811203" y="4500053"/>
              <a:chExt cx="445217" cy="1843994"/>
            </a:xfrm>
          </p:grpSpPr>
          <p:grpSp>
            <p:nvGrpSpPr>
              <p:cNvPr id="74" name="Группа 63"/>
              <p:cNvGrpSpPr/>
              <p:nvPr/>
            </p:nvGrpSpPr>
            <p:grpSpPr>
              <a:xfrm>
                <a:off x="3811203" y="4500053"/>
                <a:ext cx="445217" cy="502867"/>
                <a:chOff x="3203848" y="2420888"/>
                <a:chExt cx="684000" cy="612000"/>
              </a:xfrm>
            </p:grpSpPr>
            <p:sp>
              <p:nvSpPr>
                <p:cNvPr id="100" name="Прямоугольник 99"/>
                <p:cNvSpPr/>
                <p:nvPr/>
              </p:nvSpPr>
              <p:spPr>
                <a:xfrm>
                  <a:off x="3203848" y="2420888"/>
                  <a:ext cx="684000" cy="612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pic>
              <p:nvPicPr>
                <p:cNvPr id="101" name="Picture 15" descr="https://bumper-stickers.ru/42300-thickbox_default/zamok.jpg"/>
                <p:cNvPicPr>
                  <a:picLocks noChangeAspect="1" noChangeArrowheads="1"/>
                </p:cNvPicPr>
                <p:nvPr/>
              </p:nvPicPr>
              <p:blipFill>
                <a:blip r:embed="rId8" cstate="print"/>
                <a:srcRect l="17955" r="18731"/>
                <a:stretch>
                  <a:fillRect/>
                </a:stretch>
              </p:blipFill>
              <p:spPr bwMode="auto">
                <a:xfrm>
                  <a:off x="3347864" y="2492896"/>
                  <a:ext cx="396000" cy="494890"/>
                </a:xfrm>
                <a:prstGeom prst="rect">
                  <a:avLst/>
                </a:prstGeom>
                <a:noFill/>
              </p:spPr>
            </p:pic>
          </p:grpSp>
          <p:grpSp>
            <p:nvGrpSpPr>
              <p:cNvPr id="75" name="Группа 66"/>
              <p:cNvGrpSpPr/>
              <p:nvPr/>
            </p:nvGrpSpPr>
            <p:grpSpPr>
              <a:xfrm>
                <a:off x="3811203" y="5170617"/>
                <a:ext cx="445217" cy="502867"/>
                <a:chOff x="3203848" y="2420888"/>
                <a:chExt cx="684000" cy="612000"/>
              </a:xfrm>
            </p:grpSpPr>
            <p:sp>
              <p:nvSpPr>
                <p:cNvPr id="98" name="Прямоугольник 97"/>
                <p:cNvSpPr/>
                <p:nvPr/>
              </p:nvSpPr>
              <p:spPr>
                <a:xfrm>
                  <a:off x="3203848" y="2420888"/>
                  <a:ext cx="684000" cy="612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pic>
              <p:nvPicPr>
                <p:cNvPr id="99" name="Picture 15" descr="https://bumper-stickers.ru/42300-thickbox_default/zamok.jpg"/>
                <p:cNvPicPr>
                  <a:picLocks noChangeAspect="1" noChangeArrowheads="1"/>
                </p:cNvPicPr>
                <p:nvPr/>
              </p:nvPicPr>
              <p:blipFill>
                <a:blip r:embed="rId8" cstate="print"/>
                <a:srcRect l="17955" r="18731"/>
                <a:stretch>
                  <a:fillRect/>
                </a:stretch>
              </p:blipFill>
              <p:spPr bwMode="auto">
                <a:xfrm>
                  <a:off x="3347864" y="2492896"/>
                  <a:ext cx="396000" cy="494890"/>
                </a:xfrm>
                <a:prstGeom prst="rect">
                  <a:avLst/>
                </a:prstGeom>
                <a:noFill/>
              </p:spPr>
            </p:pic>
          </p:grpSp>
          <p:grpSp>
            <p:nvGrpSpPr>
              <p:cNvPr id="76" name="Группа 69"/>
              <p:cNvGrpSpPr/>
              <p:nvPr/>
            </p:nvGrpSpPr>
            <p:grpSpPr>
              <a:xfrm>
                <a:off x="3811203" y="5841180"/>
                <a:ext cx="445217" cy="502867"/>
                <a:chOff x="3203848" y="2420888"/>
                <a:chExt cx="684000" cy="612000"/>
              </a:xfrm>
            </p:grpSpPr>
            <p:sp>
              <p:nvSpPr>
                <p:cNvPr id="96" name="Прямоугольник 95"/>
                <p:cNvSpPr/>
                <p:nvPr/>
              </p:nvSpPr>
              <p:spPr>
                <a:xfrm>
                  <a:off x="3203848" y="2420888"/>
                  <a:ext cx="684000" cy="612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pic>
              <p:nvPicPr>
                <p:cNvPr id="97" name="Picture 15" descr="https://bumper-stickers.ru/42300-thickbox_default/zamok.jpg"/>
                <p:cNvPicPr>
                  <a:picLocks noChangeAspect="1" noChangeArrowheads="1"/>
                </p:cNvPicPr>
                <p:nvPr/>
              </p:nvPicPr>
              <p:blipFill>
                <a:blip r:embed="rId8" cstate="print"/>
                <a:srcRect l="17955" r="18731"/>
                <a:stretch>
                  <a:fillRect/>
                </a:stretch>
              </p:blipFill>
              <p:spPr bwMode="auto">
                <a:xfrm>
                  <a:off x="3347864" y="2492896"/>
                  <a:ext cx="396000" cy="494890"/>
                </a:xfrm>
                <a:prstGeom prst="rect">
                  <a:avLst/>
                </a:prstGeom>
                <a:noFill/>
              </p:spPr>
            </p:pic>
          </p:grpSp>
        </p:grpSp>
        <p:grpSp>
          <p:nvGrpSpPr>
            <p:cNvPr id="130" name="Группа 129"/>
            <p:cNvGrpSpPr/>
            <p:nvPr/>
          </p:nvGrpSpPr>
          <p:grpSpPr>
            <a:xfrm>
              <a:off x="4701736" y="2354250"/>
              <a:ext cx="3509748" cy="4189315"/>
              <a:chOff x="4701736" y="2354250"/>
              <a:chExt cx="3509748" cy="4189315"/>
            </a:xfrm>
          </p:grpSpPr>
          <p:sp>
            <p:nvSpPr>
              <p:cNvPr id="52" name="Прямоугольник 51"/>
              <p:cNvSpPr/>
              <p:nvPr/>
            </p:nvSpPr>
            <p:spPr>
              <a:xfrm>
                <a:off x="4701736" y="2488363"/>
                <a:ext cx="471459" cy="7165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4400" dirty="0" smtClean="0"/>
                  <a:t>П</a:t>
                </a:r>
                <a:endParaRPr lang="ru-RU" sz="4400" dirty="0"/>
              </a:p>
            </p:txBody>
          </p:sp>
          <p:sp>
            <p:nvSpPr>
              <p:cNvPr id="53" name="Прямоугольник 52"/>
              <p:cNvSpPr/>
              <p:nvPr/>
            </p:nvSpPr>
            <p:spPr>
              <a:xfrm>
                <a:off x="4701736" y="3158926"/>
                <a:ext cx="471459" cy="7165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4400" dirty="0" smtClean="0"/>
                  <a:t>Т</a:t>
                </a:r>
                <a:endParaRPr lang="ru-RU" sz="4400" dirty="0"/>
              </a:p>
            </p:txBody>
          </p:sp>
          <p:grpSp>
            <p:nvGrpSpPr>
              <p:cNvPr id="62" name="Группа 61"/>
              <p:cNvGrpSpPr/>
              <p:nvPr/>
            </p:nvGrpSpPr>
            <p:grpSpPr>
              <a:xfrm>
                <a:off x="4701736" y="3896546"/>
                <a:ext cx="445217" cy="502867"/>
                <a:chOff x="3203848" y="2420888"/>
                <a:chExt cx="684000" cy="612000"/>
              </a:xfrm>
            </p:grpSpPr>
            <p:sp>
              <p:nvSpPr>
                <p:cNvPr id="124" name="Прямоугольник 15"/>
                <p:cNvSpPr/>
                <p:nvPr/>
              </p:nvSpPr>
              <p:spPr>
                <a:xfrm>
                  <a:off x="3203848" y="2420888"/>
                  <a:ext cx="684000" cy="612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pic>
              <p:nvPicPr>
                <p:cNvPr id="125" name="Picture 15" descr="https://bumper-stickers.ru/42300-thickbox_default/zamok.jpg"/>
                <p:cNvPicPr>
                  <a:picLocks noChangeAspect="1" noChangeArrowheads="1"/>
                </p:cNvPicPr>
                <p:nvPr/>
              </p:nvPicPr>
              <p:blipFill>
                <a:blip r:embed="rId8" cstate="print"/>
                <a:srcRect l="17955" r="18731"/>
                <a:stretch>
                  <a:fillRect/>
                </a:stretch>
              </p:blipFill>
              <p:spPr bwMode="auto">
                <a:xfrm>
                  <a:off x="3347864" y="2492896"/>
                  <a:ext cx="396000" cy="494890"/>
                </a:xfrm>
                <a:prstGeom prst="rect">
                  <a:avLst/>
                </a:prstGeom>
                <a:noFill/>
              </p:spPr>
            </p:pic>
          </p:grpSp>
          <p:grpSp>
            <p:nvGrpSpPr>
              <p:cNvPr id="70" name="Группа 38"/>
              <p:cNvGrpSpPr/>
              <p:nvPr/>
            </p:nvGrpSpPr>
            <p:grpSpPr>
              <a:xfrm>
                <a:off x="4701736" y="4500053"/>
                <a:ext cx="445217" cy="502867"/>
                <a:chOff x="3203848" y="2420888"/>
                <a:chExt cx="684000" cy="612000"/>
              </a:xfrm>
            </p:grpSpPr>
            <p:sp>
              <p:nvSpPr>
                <p:cNvPr id="108" name="Прямоугольник 107"/>
                <p:cNvSpPr/>
                <p:nvPr/>
              </p:nvSpPr>
              <p:spPr>
                <a:xfrm>
                  <a:off x="3203848" y="2420888"/>
                  <a:ext cx="684000" cy="612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pic>
              <p:nvPicPr>
                <p:cNvPr id="109" name="Picture 15" descr="https://bumper-stickers.ru/42300-thickbox_default/zamok.jpg"/>
                <p:cNvPicPr>
                  <a:picLocks noChangeAspect="1" noChangeArrowheads="1"/>
                </p:cNvPicPr>
                <p:nvPr/>
              </p:nvPicPr>
              <p:blipFill>
                <a:blip r:embed="rId8" cstate="print"/>
                <a:srcRect l="17955" r="18731"/>
                <a:stretch>
                  <a:fillRect/>
                </a:stretch>
              </p:blipFill>
              <p:spPr bwMode="auto">
                <a:xfrm>
                  <a:off x="3347864" y="2492896"/>
                  <a:ext cx="396000" cy="494890"/>
                </a:xfrm>
                <a:prstGeom prst="rect">
                  <a:avLst/>
                </a:prstGeom>
                <a:noFill/>
              </p:spPr>
            </p:pic>
          </p:grpSp>
          <p:grpSp>
            <p:nvGrpSpPr>
              <p:cNvPr id="71" name="Группа 41"/>
              <p:cNvGrpSpPr/>
              <p:nvPr/>
            </p:nvGrpSpPr>
            <p:grpSpPr>
              <a:xfrm>
                <a:off x="4701736" y="5170617"/>
                <a:ext cx="445217" cy="502867"/>
                <a:chOff x="3203848" y="2420888"/>
                <a:chExt cx="684000" cy="612000"/>
              </a:xfrm>
            </p:grpSpPr>
            <p:sp>
              <p:nvSpPr>
                <p:cNvPr id="106" name="Прямоугольник 105"/>
                <p:cNvSpPr/>
                <p:nvPr/>
              </p:nvSpPr>
              <p:spPr>
                <a:xfrm>
                  <a:off x="3203848" y="2420888"/>
                  <a:ext cx="684000" cy="612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pic>
              <p:nvPicPr>
                <p:cNvPr id="107" name="Picture 15" descr="https://bumper-stickers.ru/42300-thickbox_default/zamok.jpg"/>
                <p:cNvPicPr>
                  <a:picLocks noChangeAspect="1" noChangeArrowheads="1"/>
                </p:cNvPicPr>
                <p:nvPr/>
              </p:nvPicPr>
              <p:blipFill>
                <a:blip r:embed="rId8" cstate="print"/>
                <a:srcRect l="17955" r="18731"/>
                <a:stretch>
                  <a:fillRect/>
                </a:stretch>
              </p:blipFill>
              <p:spPr bwMode="auto">
                <a:xfrm>
                  <a:off x="3347864" y="2492896"/>
                  <a:ext cx="396000" cy="494890"/>
                </a:xfrm>
                <a:prstGeom prst="rect">
                  <a:avLst/>
                </a:prstGeom>
                <a:noFill/>
              </p:spPr>
            </p:pic>
          </p:grpSp>
          <p:grpSp>
            <p:nvGrpSpPr>
              <p:cNvPr id="72" name="Группа 44"/>
              <p:cNvGrpSpPr/>
              <p:nvPr/>
            </p:nvGrpSpPr>
            <p:grpSpPr>
              <a:xfrm>
                <a:off x="4701736" y="5841180"/>
                <a:ext cx="445217" cy="502867"/>
                <a:chOff x="3203848" y="2420888"/>
                <a:chExt cx="684000" cy="612000"/>
              </a:xfrm>
            </p:grpSpPr>
            <p:sp>
              <p:nvSpPr>
                <p:cNvPr id="104" name="Прямоугольник 103"/>
                <p:cNvSpPr/>
                <p:nvPr/>
              </p:nvSpPr>
              <p:spPr>
                <a:xfrm>
                  <a:off x="3203848" y="2420888"/>
                  <a:ext cx="684000" cy="612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pic>
              <p:nvPicPr>
                <p:cNvPr id="105" name="Picture 15" descr="https://bumper-stickers.ru/42300-thickbox_default/zamok.jpg"/>
                <p:cNvPicPr>
                  <a:picLocks noChangeAspect="1" noChangeArrowheads="1"/>
                </p:cNvPicPr>
                <p:nvPr/>
              </p:nvPicPr>
              <p:blipFill>
                <a:blip r:embed="rId8" cstate="print"/>
                <a:srcRect l="17955" r="18731"/>
                <a:stretch>
                  <a:fillRect/>
                </a:stretch>
              </p:blipFill>
              <p:spPr bwMode="auto">
                <a:xfrm>
                  <a:off x="3347864" y="2492896"/>
                  <a:ext cx="396000" cy="494890"/>
                </a:xfrm>
                <a:prstGeom prst="rect">
                  <a:avLst/>
                </a:prstGeom>
                <a:noFill/>
              </p:spPr>
            </p:pic>
          </p:grpSp>
          <p:grpSp>
            <p:nvGrpSpPr>
              <p:cNvPr id="78" name="Группа 75"/>
              <p:cNvGrpSpPr/>
              <p:nvPr/>
            </p:nvGrpSpPr>
            <p:grpSpPr>
              <a:xfrm>
                <a:off x="5644654" y="3829490"/>
                <a:ext cx="497596" cy="603440"/>
                <a:chOff x="3203848" y="2420888"/>
                <a:chExt cx="684000" cy="612000"/>
              </a:xfrm>
            </p:grpSpPr>
            <p:sp>
              <p:nvSpPr>
                <p:cNvPr id="92" name="Прямоугольник 91"/>
                <p:cNvSpPr/>
                <p:nvPr/>
              </p:nvSpPr>
              <p:spPr>
                <a:xfrm>
                  <a:off x="3203848" y="2420888"/>
                  <a:ext cx="684000" cy="612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pic>
              <p:nvPicPr>
                <p:cNvPr id="93" name="Picture 15" descr="https://bumper-stickers.ru/42300-thickbox_default/zamok.jpg"/>
                <p:cNvPicPr>
                  <a:picLocks noChangeAspect="1" noChangeArrowheads="1"/>
                </p:cNvPicPr>
                <p:nvPr/>
              </p:nvPicPr>
              <p:blipFill>
                <a:blip r:embed="rId8" cstate="print"/>
                <a:srcRect l="17955" r="18731"/>
                <a:stretch>
                  <a:fillRect/>
                </a:stretch>
              </p:blipFill>
              <p:spPr bwMode="auto">
                <a:xfrm>
                  <a:off x="3347864" y="2492896"/>
                  <a:ext cx="396000" cy="494890"/>
                </a:xfrm>
                <a:prstGeom prst="rect">
                  <a:avLst/>
                </a:prstGeom>
                <a:noFill/>
              </p:spPr>
            </p:pic>
          </p:grpSp>
          <p:grpSp>
            <p:nvGrpSpPr>
              <p:cNvPr id="79" name="Группа 78"/>
              <p:cNvGrpSpPr/>
              <p:nvPr/>
            </p:nvGrpSpPr>
            <p:grpSpPr>
              <a:xfrm>
                <a:off x="5644654" y="4500053"/>
                <a:ext cx="471406" cy="536391"/>
                <a:chOff x="3203848" y="2420888"/>
                <a:chExt cx="684000" cy="612000"/>
              </a:xfrm>
            </p:grpSpPr>
            <p:sp>
              <p:nvSpPr>
                <p:cNvPr id="90" name="Прямоугольник 89"/>
                <p:cNvSpPr/>
                <p:nvPr/>
              </p:nvSpPr>
              <p:spPr>
                <a:xfrm>
                  <a:off x="3203848" y="2420888"/>
                  <a:ext cx="684000" cy="612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pic>
              <p:nvPicPr>
                <p:cNvPr id="91" name="Picture 15" descr="https://bumper-stickers.ru/42300-thickbox_default/zamok.jpg"/>
                <p:cNvPicPr>
                  <a:picLocks noChangeAspect="1" noChangeArrowheads="1"/>
                </p:cNvPicPr>
                <p:nvPr/>
              </p:nvPicPr>
              <p:blipFill>
                <a:blip r:embed="rId8" cstate="print"/>
                <a:srcRect l="17955" r="18731"/>
                <a:stretch>
                  <a:fillRect/>
                </a:stretch>
              </p:blipFill>
              <p:spPr bwMode="auto">
                <a:xfrm>
                  <a:off x="3347864" y="2492896"/>
                  <a:ext cx="396000" cy="494890"/>
                </a:xfrm>
                <a:prstGeom prst="rect">
                  <a:avLst/>
                </a:prstGeom>
                <a:noFill/>
              </p:spPr>
            </p:pic>
          </p:grpSp>
          <p:grpSp>
            <p:nvGrpSpPr>
              <p:cNvPr id="80" name="Группа 81"/>
              <p:cNvGrpSpPr/>
              <p:nvPr/>
            </p:nvGrpSpPr>
            <p:grpSpPr>
              <a:xfrm>
                <a:off x="5644654" y="5170617"/>
                <a:ext cx="471406" cy="536391"/>
                <a:chOff x="3203848" y="2420888"/>
                <a:chExt cx="684000" cy="612000"/>
              </a:xfrm>
            </p:grpSpPr>
            <p:sp>
              <p:nvSpPr>
                <p:cNvPr id="88" name="Прямоугольник 87"/>
                <p:cNvSpPr/>
                <p:nvPr/>
              </p:nvSpPr>
              <p:spPr>
                <a:xfrm>
                  <a:off x="3203848" y="2420888"/>
                  <a:ext cx="684000" cy="612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pic>
              <p:nvPicPr>
                <p:cNvPr id="89" name="Picture 15" descr="https://bumper-stickers.ru/42300-thickbox_default/zamok.jpg"/>
                <p:cNvPicPr>
                  <a:picLocks noChangeAspect="1" noChangeArrowheads="1"/>
                </p:cNvPicPr>
                <p:nvPr/>
              </p:nvPicPr>
              <p:blipFill>
                <a:blip r:embed="rId8" cstate="print"/>
                <a:srcRect l="17955" r="18731"/>
                <a:stretch>
                  <a:fillRect/>
                </a:stretch>
              </p:blipFill>
              <p:spPr bwMode="auto">
                <a:xfrm>
                  <a:off x="3347864" y="2492896"/>
                  <a:ext cx="396000" cy="494890"/>
                </a:xfrm>
                <a:prstGeom prst="rect">
                  <a:avLst/>
                </a:prstGeom>
                <a:noFill/>
              </p:spPr>
            </p:pic>
          </p:grpSp>
          <p:grpSp>
            <p:nvGrpSpPr>
              <p:cNvPr id="81" name="Группа 84"/>
              <p:cNvGrpSpPr/>
              <p:nvPr/>
            </p:nvGrpSpPr>
            <p:grpSpPr>
              <a:xfrm>
                <a:off x="5644654" y="5841180"/>
                <a:ext cx="471406" cy="536391"/>
                <a:chOff x="3203848" y="2420888"/>
                <a:chExt cx="684000" cy="612000"/>
              </a:xfrm>
            </p:grpSpPr>
            <p:sp>
              <p:nvSpPr>
                <p:cNvPr id="86" name="Прямоугольник 85"/>
                <p:cNvSpPr/>
                <p:nvPr/>
              </p:nvSpPr>
              <p:spPr>
                <a:xfrm>
                  <a:off x="3203848" y="2420888"/>
                  <a:ext cx="684000" cy="612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pic>
              <p:nvPicPr>
                <p:cNvPr id="87" name="Picture 15" descr="https://bumper-stickers.ru/42300-thickbox_default/zamok.jpg"/>
                <p:cNvPicPr>
                  <a:picLocks noChangeAspect="1" noChangeArrowheads="1"/>
                </p:cNvPicPr>
                <p:nvPr/>
              </p:nvPicPr>
              <p:blipFill>
                <a:blip r:embed="rId8" cstate="print"/>
                <a:srcRect l="17955" r="18731"/>
                <a:stretch>
                  <a:fillRect/>
                </a:stretch>
              </p:blipFill>
              <p:spPr bwMode="auto">
                <a:xfrm>
                  <a:off x="3347864" y="2492896"/>
                  <a:ext cx="396000" cy="494890"/>
                </a:xfrm>
                <a:prstGeom prst="rect">
                  <a:avLst/>
                </a:prstGeom>
                <a:noFill/>
              </p:spPr>
            </p:pic>
          </p:grpSp>
          <p:grpSp>
            <p:nvGrpSpPr>
              <p:cNvPr id="129" name="Группа 128"/>
              <p:cNvGrpSpPr/>
              <p:nvPr/>
            </p:nvGrpSpPr>
            <p:grpSpPr>
              <a:xfrm>
                <a:off x="6876257" y="2354250"/>
                <a:ext cx="1335227" cy="4189315"/>
                <a:chOff x="6876257" y="2354250"/>
                <a:chExt cx="1335227" cy="4189315"/>
              </a:xfrm>
            </p:grpSpPr>
            <p:sp>
              <p:nvSpPr>
                <p:cNvPr id="54" name="Прямоугольник 53"/>
                <p:cNvSpPr/>
                <p:nvPr/>
              </p:nvSpPr>
              <p:spPr>
                <a:xfrm>
                  <a:off x="6901877" y="3158926"/>
                  <a:ext cx="523843" cy="71653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ru-RU" sz="4400" dirty="0" smtClean="0"/>
                    <a:t>А</a:t>
                  </a:r>
                  <a:endParaRPr lang="ru-RU" sz="4400" dirty="0"/>
                </a:p>
              </p:txBody>
            </p:sp>
            <p:sp>
              <p:nvSpPr>
                <p:cNvPr id="55" name="Прямоугольник 54"/>
                <p:cNvSpPr/>
                <p:nvPr/>
              </p:nvSpPr>
              <p:spPr>
                <a:xfrm>
                  <a:off x="6901877" y="3762433"/>
                  <a:ext cx="523843" cy="73762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ru-RU" sz="4400" dirty="0" smtClean="0"/>
                    <a:t>У</a:t>
                  </a:r>
                  <a:endParaRPr lang="ru-RU" sz="4400" dirty="0"/>
                </a:p>
              </p:txBody>
            </p:sp>
            <p:sp>
              <p:nvSpPr>
                <p:cNvPr id="56" name="Прямоугольник 55"/>
                <p:cNvSpPr/>
                <p:nvPr/>
              </p:nvSpPr>
              <p:spPr>
                <a:xfrm>
                  <a:off x="6901877" y="4432997"/>
                  <a:ext cx="523843" cy="71653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ru-RU" sz="4400" dirty="0" smtClean="0"/>
                    <a:t>И</a:t>
                  </a:r>
                  <a:endParaRPr lang="ru-RU" sz="4400" dirty="0"/>
                </a:p>
              </p:txBody>
            </p:sp>
            <p:sp>
              <p:nvSpPr>
                <p:cNvPr id="57" name="Прямоугольник 56"/>
                <p:cNvSpPr/>
                <p:nvPr/>
              </p:nvSpPr>
              <p:spPr>
                <a:xfrm>
                  <a:off x="6901877" y="5103560"/>
                  <a:ext cx="523843" cy="71653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ru-RU" sz="4400" dirty="0" smtClean="0"/>
                    <a:t>О</a:t>
                  </a:r>
                  <a:endParaRPr lang="ru-RU" sz="4400" dirty="0"/>
                </a:p>
              </p:txBody>
            </p:sp>
            <p:sp>
              <p:nvSpPr>
                <p:cNvPr id="58" name="Прямоугольник 57"/>
                <p:cNvSpPr/>
                <p:nvPr/>
              </p:nvSpPr>
              <p:spPr>
                <a:xfrm>
                  <a:off x="6876257" y="5774124"/>
                  <a:ext cx="504056" cy="76944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r>
                    <a:rPr lang="ru-RU" sz="4400" dirty="0" smtClean="0"/>
                    <a:t>Ы</a:t>
                  </a:r>
                  <a:endParaRPr lang="ru-RU" sz="4400" dirty="0"/>
                </a:p>
              </p:txBody>
            </p:sp>
            <p:sp>
              <p:nvSpPr>
                <p:cNvPr id="59" name="Прямоугольник 58"/>
                <p:cNvSpPr/>
                <p:nvPr/>
              </p:nvSpPr>
              <p:spPr>
                <a:xfrm>
                  <a:off x="7740025" y="3158926"/>
                  <a:ext cx="471459" cy="71653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ru-RU" sz="4400" dirty="0" smtClean="0"/>
                    <a:t>Э</a:t>
                  </a:r>
                  <a:endParaRPr lang="ru-RU" sz="4400" dirty="0"/>
                </a:p>
              </p:txBody>
            </p:sp>
            <p:grpSp>
              <p:nvGrpSpPr>
                <p:cNvPr id="66" name="Группа 26"/>
                <p:cNvGrpSpPr/>
                <p:nvPr/>
              </p:nvGrpSpPr>
              <p:grpSpPr>
                <a:xfrm>
                  <a:off x="7740025" y="5170617"/>
                  <a:ext cx="445217" cy="536391"/>
                  <a:chOff x="3203848" y="2420888"/>
                  <a:chExt cx="684000" cy="612000"/>
                </a:xfrm>
              </p:grpSpPr>
              <p:sp>
                <p:nvSpPr>
                  <p:cNvPr id="116" name="Прямоугольник 27"/>
                  <p:cNvSpPr/>
                  <p:nvPr/>
                </p:nvSpPr>
                <p:spPr>
                  <a:xfrm>
                    <a:off x="3203848" y="2420888"/>
                    <a:ext cx="684000" cy="61200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pic>
                <p:nvPicPr>
                  <p:cNvPr id="117" name="Picture 15" descr="https://bumper-stickers.ru/42300-thickbox_default/zamok.jpg"/>
                  <p:cNvPicPr>
                    <a:picLocks noChangeAspect="1" noChangeArrowheads="1"/>
                  </p:cNvPicPr>
                  <p:nvPr/>
                </p:nvPicPr>
                <p:blipFill>
                  <a:blip r:embed="rId8" cstate="print"/>
                  <a:srcRect l="17955" r="18731"/>
                  <a:stretch>
                    <a:fillRect/>
                  </a:stretch>
                </p:blipFill>
                <p:spPr bwMode="auto">
                  <a:xfrm>
                    <a:off x="3347864" y="2492896"/>
                    <a:ext cx="396000" cy="494890"/>
                  </a:xfrm>
                  <a:prstGeom prst="rect">
                    <a:avLst/>
                  </a:prstGeom>
                  <a:noFill/>
                </p:spPr>
              </p:pic>
            </p:grpSp>
            <p:grpSp>
              <p:nvGrpSpPr>
                <p:cNvPr id="67" name="Группа 29"/>
                <p:cNvGrpSpPr/>
                <p:nvPr/>
              </p:nvGrpSpPr>
              <p:grpSpPr>
                <a:xfrm>
                  <a:off x="7740025" y="4500053"/>
                  <a:ext cx="445217" cy="536391"/>
                  <a:chOff x="3203848" y="2420888"/>
                  <a:chExt cx="684000" cy="612000"/>
                </a:xfrm>
              </p:grpSpPr>
              <p:sp>
                <p:nvSpPr>
                  <p:cNvPr id="114" name="Прямоугольник 30"/>
                  <p:cNvSpPr/>
                  <p:nvPr/>
                </p:nvSpPr>
                <p:spPr>
                  <a:xfrm>
                    <a:off x="3203848" y="2420888"/>
                    <a:ext cx="684000" cy="61200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pic>
                <p:nvPicPr>
                  <p:cNvPr id="115" name="Picture 15" descr="https://bumper-stickers.ru/42300-thickbox_default/zamok.jpg"/>
                  <p:cNvPicPr>
                    <a:picLocks noChangeAspect="1" noChangeArrowheads="1"/>
                  </p:cNvPicPr>
                  <p:nvPr/>
                </p:nvPicPr>
                <p:blipFill>
                  <a:blip r:embed="rId8" cstate="print"/>
                  <a:srcRect l="17955" r="18731"/>
                  <a:stretch>
                    <a:fillRect/>
                  </a:stretch>
                </p:blipFill>
                <p:spPr bwMode="auto">
                  <a:xfrm>
                    <a:off x="3347864" y="2492896"/>
                    <a:ext cx="396000" cy="494890"/>
                  </a:xfrm>
                  <a:prstGeom prst="rect">
                    <a:avLst/>
                  </a:prstGeom>
                  <a:noFill/>
                </p:spPr>
              </p:pic>
            </p:grpSp>
            <p:grpSp>
              <p:nvGrpSpPr>
                <p:cNvPr id="68" name="Группа 32"/>
                <p:cNvGrpSpPr/>
                <p:nvPr/>
              </p:nvGrpSpPr>
              <p:grpSpPr>
                <a:xfrm>
                  <a:off x="7740025" y="3896546"/>
                  <a:ext cx="445217" cy="502867"/>
                  <a:chOff x="3203848" y="2420888"/>
                  <a:chExt cx="684000" cy="612000"/>
                </a:xfrm>
              </p:grpSpPr>
              <p:sp>
                <p:nvSpPr>
                  <p:cNvPr id="112" name="Прямоугольник 33"/>
                  <p:cNvSpPr/>
                  <p:nvPr/>
                </p:nvSpPr>
                <p:spPr>
                  <a:xfrm>
                    <a:off x="3203848" y="2420888"/>
                    <a:ext cx="684000" cy="61200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pic>
                <p:nvPicPr>
                  <p:cNvPr id="113" name="Picture 15" descr="https://bumper-stickers.ru/42300-thickbox_default/zamok.jpg"/>
                  <p:cNvPicPr>
                    <a:picLocks noChangeAspect="1" noChangeArrowheads="1"/>
                  </p:cNvPicPr>
                  <p:nvPr/>
                </p:nvPicPr>
                <p:blipFill>
                  <a:blip r:embed="rId8" cstate="print"/>
                  <a:srcRect l="17955" r="18731"/>
                  <a:stretch>
                    <a:fillRect/>
                  </a:stretch>
                </p:blipFill>
                <p:spPr bwMode="auto">
                  <a:xfrm>
                    <a:off x="3347864" y="2492896"/>
                    <a:ext cx="396000" cy="494890"/>
                  </a:xfrm>
                  <a:prstGeom prst="rect">
                    <a:avLst/>
                  </a:prstGeom>
                  <a:noFill/>
                </p:spPr>
              </p:pic>
            </p:grpSp>
            <p:grpSp>
              <p:nvGrpSpPr>
                <p:cNvPr id="69" name="Группа 35"/>
                <p:cNvGrpSpPr/>
                <p:nvPr/>
              </p:nvGrpSpPr>
              <p:grpSpPr>
                <a:xfrm>
                  <a:off x="7740025" y="5841180"/>
                  <a:ext cx="445217" cy="536391"/>
                  <a:chOff x="3203848" y="2420888"/>
                  <a:chExt cx="684000" cy="612000"/>
                </a:xfrm>
              </p:grpSpPr>
              <p:sp>
                <p:nvSpPr>
                  <p:cNvPr id="110" name="Прямоугольник 109"/>
                  <p:cNvSpPr/>
                  <p:nvPr/>
                </p:nvSpPr>
                <p:spPr>
                  <a:xfrm>
                    <a:off x="3203848" y="2420888"/>
                    <a:ext cx="684000" cy="61200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pic>
                <p:nvPicPr>
                  <p:cNvPr id="111" name="Picture 15" descr="https://bumper-stickers.ru/42300-thickbox_default/zamok.jpg"/>
                  <p:cNvPicPr>
                    <a:picLocks noChangeAspect="1" noChangeArrowheads="1"/>
                  </p:cNvPicPr>
                  <p:nvPr/>
                </p:nvPicPr>
                <p:blipFill>
                  <a:blip r:embed="rId8" cstate="print"/>
                  <a:srcRect l="17955" r="18731"/>
                  <a:stretch>
                    <a:fillRect/>
                  </a:stretch>
                </p:blipFill>
                <p:spPr bwMode="auto">
                  <a:xfrm>
                    <a:off x="3347864" y="2492896"/>
                    <a:ext cx="396000" cy="494890"/>
                  </a:xfrm>
                  <a:prstGeom prst="rect">
                    <a:avLst/>
                  </a:prstGeom>
                  <a:noFill/>
                </p:spPr>
              </p:pic>
            </p:grpSp>
            <p:pic>
              <p:nvPicPr>
                <p:cNvPr id="82" name="Picture 2" descr="C:\Users\Алекса\Pictures\20171107103515_779.jpg"/>
                <p:cNvPicPr>
                  <a:picLocks noChangeAspect="1" noChangeArrowheads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111414" y="2354250"/>
                  <a:ext cx="995302" cy="816417"/>
                </a:xfrm>
                <a:prstGeom prst="ellipse">
                  <a:avLst/>
                </a:prstGeom>
                <a:ln>
                  <a:noFill/>
                </a:ln>
                <a:effectLst>
                  <a:softEdge rad="112500"/>
                </a:effectLst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  <p:grpSp>
          <p:nvGrpSpPr>
            <p:cNvPr id="143" name="Группа 142"/>
            <p:cNvGrpSpPr/>
            <p:nvPr/>
          </p:nvGrpSpPr>
          <p:grpSpPr>
            <a:xfrm>
              <a:off x="3811203" y="1915906"/>
              <a:ext cx="1111717" cy="1288987"/>
              <a:chOff x="3811203" y="1915906"/>
              <a:chExt cx="1111717" cy="1288987"/>
            </a:xfrm>
          </p:grpSpPr>
          <p:sp>
            <p:nvSpPr>
              <p:cNvPr id="51" name="Прямоугольник 50"/>
              <p:cNvSpPr/>
              <p:nvPr/>
            </p:nvSpPr>
            <p:spPr>
              <a:xfrm>
                <a:off x="3811203" y="2488363"/>
                <a:ext cx="459512" cy="7165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4400" dirty="0" smtClean="0"/>
                  <a:t>Б</a:t>
                </a:r>
                <a:endParaRPr lang="ru-RU" sz="4400" dirty="0"/>
              </a:p>
            </p:txBody>
          </p:sp>
          <p:grpSp>
            <p:nvGrpSpPr>
              <p:cNvPr id="83" name="Группа 88"/>
              <p:cNvGrpSpPr/>
              <p:nvPr/>
            </p:nvGrpSpPr>
            <p:grpSpPr>
              <a:xfrm rot="21420707">
                <a:off x="3980003" y="1915906"/>
                <a:ext cx="942917" cy="603507"/>
                <a:chOff x="5940152" y="1988840"/>
                <a:chExt cx="2978597" cy="1372894"/>
              </a:xfrm>
            </p:grpSpPr>
            <p:pic>
              <p:nvPicPr>
                <p:cNvPr id="84" name="Picture 7" descr="F:\мастер класс\b22686ce452598d17b806d0e20bd7a13_1534850224.png"/>
                <p:cNvPicPr>
                  <a:picLocks noChangeAspect="1" noChangeArrowheads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948264" y="2060848"/>
                  <a:ext cx="1970485" cy="1296144"/>
                </a:xfrm>
                <a:prstGeom prst="rect">
                  <a:avLst/>
                </a:prstGeom>
                <a:noFill/>
                <a:scene3d>
                  <a:camera prst="perspectiveContrastingLeftFacing"/>
                  <a:lightRig rig="threePt" dir="t"/>
                </a:scene3d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85" name="Picture 6"/>
                <p:cNvPicPr>
                  <a:picLocks noChangeAspect="1" noChangeArrowheads="1"/>
                </p:cNvPicPr>
                <p:nvPr/>
              </p:nvPicPr>
              <p:blipFill>
                <a:blip r:embed="rId11" cstate="print">
                  <a:clrChange>
                    <a:clrFrom>
                      <a:srgbClr val="444444">
                        <a:alpha val="5882"/>
                      </a:srgbClr>
                    </a:clrFrom>
                    <a:clrTo>
                      <a:srgbClr val="444444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940152" y="1988840"/>
                  <a:ext cx="1728192" cy="137289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</p:grpSp>
      <p:grpSp>
        <p:nvGrpSpPr>
          <p:cNvPr id="126" name="Группа 72"/>
          <p:cNvGrpSpPr/>
          <p:nvPr/>
        </p:nvGrpSpPr>
        <p:grpSpPr>
          <a:xfrm>
            <a:off x="3851920" y="3933056"/>
            <a:ext cx="432048" cy="504056"/>
            <a:chOff x="3203848" y="2420888"/>
            <a:chExt cx="684000" cy="612000"/>
          </a:xfrm>
        </p:grpSpPr>
        <p:sp>
          <p:nvSpPr>
            <p:cNvPr id="127" name="Прямоугольник 126"/>
            <p:cNvSpPr/>
            <p:nvPr/>
          </p:nvSpPr>
          <p:spPr>
            <a:xfrm>
              <a:off x="3203848" y="2420888"/>
              <a:ext cx="684000" cy="612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28" name="Picture 15" descr="https://bumper-stickers.ru/42300-thickbox_default/zamok.jpg"/>
            <p:cNvPicPr>
              <a:picLocks noChangeAspect="1" noChangeArrowheads="1"/>
            </p:cNvPicPr>
            <p:nvPr/>
          </p:nvPicPr>
          <p:blipFill>
            <a:blip r:embed="rId8" cstate="print"/>
            <a:srcRect l="17955" r="18731"/>
            <a:stretch>
              <a:fillRect/>
            </a:stretch>
          </p:blipFill>
          <p:spPr bwMode="auto">
            <a:xfrm>
              <a:off x="3347864" y="2492896"/>
              <a:ext cx="396000" cy="494890"/>
            </a:xfrm>
            <a:prstGeom prst="rect">
              <a:avLst/>
            </a:prstGeom>
            <a:noFill/>
          </p:spPr>
        </p:pic>
      </p:grpSp>
      <p:grpSp>
        <p:nvGrpSpPr>
          <p:cNvPr id="133" name="Группа 132"/>
          <p:cNvGrpSpPr/>
          <p:nvPr/>
        </p:nvGrpSpPr>
        <p:grpSpPr>
          <a:xfrm>
            <a:off x="3779912" y="3068960"/>
            <a:ext cx="576064" cy="792089"/>
            <a:chOff x="3779912" y="3068960"/>
            <a:chExt cx="576064" cy="792089"/>
          </a:xfrm>
        </p:grpSpPr>
        <p:pic>
          <p:nvPicPr>
            <p:cNvPr id="94" name="Picture 2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3779912" y="3140969"/>
              <a:ext cx="576064" cy="720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5" name="Прямоугольник 94"/>
            <p:cNvSpPr/>
            <p:nvPr/>
          </p:nvSpPr>
          <p:spPr>
            <a:xfrm>
              <a:off x="3851921" y="3068960"/>
              <a:ext cx="432048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4400" dirty="0" smtClean="0"/>
                <a:t>Д</a:t>
              </a:r>
              <a:endParaRPr lang="ru-RU" sz="4400" dirty="0"/>
            </a:p>
          </p:txBody>
        </p:sp>
      </p:grpSp>
      <p:pic>
        <p:nvPicPr>
          <p:cNvPr id="134" name="Picture 2"/>
          <p:cNvPicPr>
            <a:picLocks noChangeAspect="1" noChangeArrowheads="1"/>
          </p:cNvPicPr>
          <p:nvPr/>
        </p:nvPicPr>
        <p:blipFill>
          <a:blip r:embed="rId12" cstate="print"/>
          <a:srcRect b="11111"/>
          <a:stretch>
            <a:fillRect/>
          </a:stretch>
        </p:blipFill>
        <p:spPr bwMode="auto">
          <a:xfrm>
            <a:off x="3779912" y="3861048"/>
            <a:ext cx="576064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0.00254 C 0.00469 -0.03056 0.00973 -0.06412 0.0158 -0.08519 C 0.02188 -0.10602 0.02917 -0.11366 0.03525 -0.12477 C 0.04167 -0.13588 0.04653 -0.14491 0.05365 -0.15232 C 0.06077 -0.15949 0.06927 -0.16598 0.07813 -0.16922 C 0.08681 -0.17362 0.09375 -0.17385 0.10573 -0.17431 C 0.11771 -0.17477 0.1349 -0.17547 0.1507 -0.17431 C 0.16615 -0.17315 0.18473 -0.16875 0.19948 -0.16482 C 0.21424 -0.15973 0.22483 -0.15556 0.23924 -0.14699 C 0.25365 -0.13843 0.27049 -0.12639 0.28611 -0.1125 C 0.30174 -0.09862 0.31893 -0.07801 0.33195 -0.06505 C 0.34514 -0.05162 0.35261 -0.0463 0.36459 -0.03264 C 0.37639 -0.01875 0.3915 -0.00162 0.4033 0.01713 C 0.41528 0.03634 0.42709 0.06689 0.43507 0.08194 C 0.44271 0.09722 0.44636 0.10277 0.4507 0.11041 " pathEditMode="relative" rAng="0" ptsTypes="aaaaaaaaaaaaa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" y="-3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https://avatars.mds.yandex.net/get-pdb/1813491/18daed8a-e7ba-424d-bf16-8ece1189bc58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692696"/>
            <a:ext cx="4474521" cy="439248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051720" y="4941168"/>
            <a:ext cx="492019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Молодцы!</a:t>
            </a:r>
            <a:endParaRPr lang="ru-RU" sz="8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ОБУЧЕНИЕ ГРАМОТЕ\Б\Презентация Бь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640960" cy="64807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C:\Users\Галина Ивановна\Desktop\Картинки\img11.jpg"/>
          <p:cNvPicPr>
            <a:picLocks noChangeAspect="1" noChangeArrowheads="1"/>
          </p:cNvPicPr>
          <p:nvPr/>
        </p:nvPicPr>
        <p:blipFill>
          <a:blip r:embed="rId3" cstate="print"/>
          <a:srcRect r="820" b="3058"/>
          <a:stretch>
            <a:fillRect/>
          </a:stretch>
        </p:blipFill>
        <p:spPr bwMode="auto">
          <a:xfrm>
            <a:off x="179512" y="188640"/>
            <a:ext cx="8784976" cy="6525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9156" name="Picture 4" descr="C:\Users\Галина Ивановна\Desktop\Картинки\задняя-черная-школа-классн-классного-к-205465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736" y="188640"/>
            <a:ext cx="4248472" cy="4196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Скругленный прямоугольник 5">
            <a:hlinkClick r:id="rId5" action="ppaction://hlinksldjump"/>
          </p:cNvPr>
          <p:cNvSpPr/>
          <p:nvPr/>
        </p:nvSpPr>
        <p:spPr>
          <a:xfrm>
            <a:off x="2915816" y="1412776"/>
            <a:ext cx="2808312" cy="468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Candara" pitchFamily="34" charset="0"/>
              </a:rPr>
              <a:t>Звук </a:t>
            </a:r>
            <a:r>
              <a:rPr lang="en-US" sz="2800" b="1" dirty="0" smtClean="0">
                <a:latin typeface="Candara" pitchFamily="34" charset="0"/>
              </a:rPr>
              <a:t>[</a:t>
            </a:r>
            <a:r>
              <a:rPr lang="ru-RU" sz="2800" b="1" dirty="0" smtClean="0">
                <a:latin typeface="Candara" pitchFamily="34" charset="0"/>
              </a:rPr>
              <a:t>Б</a:t>
            </a:r>
            <a:r>
              <a:rPr lang="en-US" sz="2800" b="1" dirty="0" smtClean="0">
                <a:latin typeface="Candara" pitchFamily="34" charset="0"/>
              </a:rPr>
              <a:t>]</a:t>
            </a:r>
            <a:endParaRPr lang="ru-RU" sz="2800" b="1" dirty="0">
              <a:latin typeface="Candara" pitchFamily="34" charset="0"/>
            </a:endParaRPr>
          </a:p>
        </p:txBody>
      </p:sp>
      <p:sp>
        <p:nvSpPr>
          <p:cNvPr id="7" name="Скругленный прямоугольник 6">
            <a:hlinkClick r:id="rId6" action="ppaction://hlinksldjump"/>
          </p:cNvPr>
          <p:cNvSpPr/>
          <p:nvPr/>
        </p:nvSpPr>
        <p:spPr>
          <a:xfrm>
            <a:off x="2915816" y="2060848"/>
            <a:ext cx="2807792" cy="468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Candara" pitchFamily="34" charset="0"/>
              </a:rPr>
              <a:t>Звук </a:t>
            </a:r>
            <a:r>
              <a:rPr lang="en-US" sz="2800" b="1" dirty="0" smtClean="0">
                <a:latin typeface="Candara" pitchFamily="34" charset="0"/>
              </a:rPr>
              <a:t>[</a:t>
            </a:r>
            <a:r>
              <a:rPr lang="ru-RU" sz="2800" b="1" dirty="0" smtClean="0">
                <a:latin typeface="Candara" pitchFamily="34" charset="0"/>
              </a:rPr>
              <a:t>Б</a:t>
            </a:r>
            <a:r>
              <a:rPr lang="en-US" sz="2800" b="1" dirty="0" smtClean="0">
                <a:latin typeface="Candara" pitchFamily="34" charset="0"/>
              </a:rPr>
              <a:t>’]</a:t>
            </a:r>
            <a:endParaRPr lang="ru-RU" sz="2800" b="1" dirty="0">
              <a:latin typeface="Candara" pitchFamily="34" charset="0"/>
            </a:endParaRPr>
          </a:p>
        </p:txBody>
      </p:sp>
      <p:sp>
        <p:nvSpPr>
          <p:cNvPr id="8" name="Скругленный прямоугольник 7">
            <a:hlinkClick r:id="rId7" action="ppaction://hlinksldjump"/>
          </p:cNvPr>
          <p:cNvSpPr/>
          <p:nvPr/>
        </p:nvSpPr>
        <p:spPr>
          <a:xfrm>
            <a:off x="2915816" y="2708920"/>
            <a:ext cx="2808312" cy="468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600" b="1" dirty="0" smtClean="0">
                <a:latin typeface="Candara" pitchFamily="34" charset="0"/>
              </a:rPr>
              <a:t>Звуки </a:t>
            </a:r>
            <a:r>
              <a:rPr lang="en-US" sz="2600" b="1" dirty="0" smtClean="0">
                <a:latin typeface="Candara" pitchFamily="34" charset="0"/>
              </a:rPr>
              <a:t>[</a:t>
            </a:r>
            <a:r>
              <a:rPr lang="ru-RU" sz="2600" b="1" dirty="0" smtClean="0">
                <a:latin typeface="Candara" pitchFamily="34" charset="0"/>
              </a:rPr>
              <a:t>Б</a:t>
            </a:r>
            <a:r>
              <a:rPr lang="en-US" sz="2600" b="1" dirty="0" smtClean="0">
                <a:latin typeface="Candara" pitchFamily="34" charset="0"/>
              </a:rPr>
              <a:t>]</a:t>
            </a:r>
            <a:r>
              <a:rPr lang="ru-RU" sz="2600" b="1" dirty="0" smtClean="0">
                <a:latin typeface="Candara" pitchFamily="34" charset="0"/>
              </a:rPr>
              <a:t> – </a:t>
            </a:r>
            <a:r>
              <a:rPr lang="en-US" sz="2600" b="1" dirty="0" smtClean="0">
                <a:latin typeface="Candara" pitchFamily="34" charset="0"/>
              </a:rPr>
              <a:t>[</a:t>
            </a:r>
            <a:r>
              <a:rPr lang="ru-RU" sz="2600" b="1" dirty="0" smtClean="0">
                <a:latin typeface="Candara" pitchFamily="34" charset="0"/>
              </a:rPr>
              <a:t>Б</a:t>
            </a:r>
            <a:r>
              <a:rPr lang="en-US" sz="2600" b="1" dirty="0" smtClean="0">
                <a:latin typeface="Candara" pitchFamily="34" charset="0"/>
              </a:rPr>
              <a:t>’]</a:t>
            </a:r>
            <a:endParaRPr lang="ru-RU" sz="2600" b="1" dirty="0">
              <a:latin typeface="Candara" pitchFamily="34" charset="0"/>
            </a:endParaRPr>
          </a:p>
        </p:txBody>
      </p:sp>
      <p:sp>
        <p:nvSpPr>
          <p:cNvPr id="9" name="Скругленный прямоугольник 8">
            <a:hlinkClick r:id="rId8" action="ppaction://hlinksldjump"/>
          </p:cNvPr>
          <p:cNvSpPr/>
          <p:nvPr/>
        </p:nvSpPr>
        <p:spPr>
          <a:xfrm>
            <a:off x="2915816" y="3356992"/>
            <a:ext cx="2808312" cy="4680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Candara" pitchFamily="34" charset="0"/>
              </a:rPr>
              <a:t>Буква Б, б</a:t>
            </a:r>
            <a:endParaRPr lang="ru-RU" sz="2800" b="1" dirty="0">
              <a:latin typeface="Candara" pitchFamily="34" charset="0"/>
            </a:endParaRPr>
          </a:p>
        </p:txBody>
      </p:sp>
      <p:pic>
        <p:nvPicPr>
          <p:cNvPr id="10" name="Picture 5" descr="https://cstor.nn2.ru/userfiles/data/ufiles/1/36/77/3367735.Buratino_za_partoy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3528" y="3573016"/>
            <a:ext cx="3312367" cy="3098419"/>
          </a:xfrm>
          <a:prstGeom prst="rect">
            <a:avLst/>
          </a:prstGeom>
          <a:noFill/>
        </p:spPr>
      </p:pic>
      <p:pic>
        <p:nvPicPr>
          <p:cNvPr id="49158" name="Picture 6" descr="https://avatars.mds.yandex.net/get-pdb/2006743/afd8fdc4-25fc-40b4-9e69-885ccdea90c3/s1200?webp=false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76056" y="2471676"/>
            <a:ext cx="3600400" cy="4253728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2987824" y="764704"/>
            <a:ext cx="26516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i="1" u="sng" dirty="0" smtClean="0">
                <a:latin typeface="Candara" pitchFamily="34" charset="0"/>
              </a:rPr>
              <a:t>Занятие </a:t>
            </a:r>
            <a:r>
              <a:rPr lang="ru-RU" sz="3200" b="1" i="1" u="sng" smtClean="0">
                <a:latin typeface="Candara" pitchFamily="34" charset="0"/>
              </a:rPr>
              <a:t>№ 11</a:t>
            </a:r>
            <a:endParaRPr lang="ru-RU" sz="3200" b="1" i="1" u="sng" dirty="0">
              <a:latin typeface="Candar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Группа 18"/>
          <p:cNvGrpSpPr/>
          <p:nvPr/>
        </p:nvGrpSpPr>
        <p:grpSpPr>
          <a:xfrm>
            <a:off x="107504" y="188640"/>
            <a:ext cx="9176890" cy="6493147"/>
            <a:chOff x="107504" y="188640"/>
            <a:chExt cx="9176890" cy="6493147"/>
          </a:xfrm>
        </p:grpSpPr>
        <p:grpSp>
          <p:nvGrpSpPr>
            <p:cNvPr id="4" name="Группа 3"/>
            <p:cNvGrpSpPr/>
            <p:nvPr/>
          </p:nvGrpSpPr>
          <p:grpSpPr>
            <a:xfrm>
              <a:off x="107504" y="188640"/>
              <a:ext cx="9176890" cy="6493147"/>
              <a:chOff x="147638" y="345297"/>
              <a:chExt cx="8168778" cy="5820007"/>
            </a:xfrm>
          </p:grpSpPr>
          <p:pic>
            <p:nvPicPr>
              <p:cNvPr id="33794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t="2599" r="10125" b="7939"/>
              <a:stretch>
                <a:fillRect/>
              </a:stretch>
            </p:blipFill>
            <p:spPr bwMode="auto">
              <a:xfrm>
                <a:off x="147638" y="345297"/>
                <a:ext cx="7952754" cy="5820007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pic>
            <p:nvPicPr>
              <p:cNvPr id="3" name="Picture 2" descr="https://color23.ru/data2/accounts/289/templates/2100155/cover_big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7746" t="1139" r="16901" b="75205"/>
              <a:stretch>
                <a:fillRect/>
              </a:stretch>
            </p:blipFill>
            <p:spPr bwMode="auto">
              <a:xfrm>
                <a:off x="1691680" y="345297"/>
                <a:ext cx="6624736" cy="1758757"/>
              </a:xfrm>
              <a:prstGeom prst="rect">
                <a:avLst/>
              </a:prstGeom>
              <a:ln>
                <a:noFill/>
              </a:ln>
              <a:effectLst>
                <a:softEdge rad="635000"/>
              </a:effectLst>
            </p:spPr>
          </p:pic>
        </p:grpSp>
        <p:pic>
          <p:nvPicPr>
            <p:cNvPr id="8" name="Picture 5" descr="C:\Users\Галина Ивановна\Desktop\Картинки\0006-013-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771800" y="476672"/>
              <a:ext cx="6013787" cy="5400600"/>
            </a:xfrm>
            <a:prstGeom prst="rect">
              <a:avLst/>
            </a:prstGeom>
            <a:noFill/>
          </p:spPr>
        </p:pic>
        <p:grpSp>
          <p:nvGrpSpPr>
            <p:cNvPr id="9" name="Группа 8"/>
            <p:cNvGrpSpPr/>
            <p:nvPr/>
          </p:nvGrpSpPr>
          <p:grpSpPr>
            <a:xfrm>
              <a:off x="179512" y="2060848"/>
              <a:ext cx="3888432" cy="4608512"/>
              <a:chOff x="421968" y="-378507"/>
              <a:chExt cx="6526296" cy="6903851"/>
            </a:xfrm>
          </p:grpSpPr>
          <p:pic>
            <p:nvPicPr>
              <p:cNvPr id="10" name="Picture 4" descr="C:\Users\Галина Ивановна\Desktop\Картинки\0_60911_66b176db_orig-968x1024.pn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421968" y="-378507"/>
                <a:ext cx="6526296" cy="6903851"/>
              </a:xfrm>
              <a:prstGeom prst="rect">
                <a:avLst/>
              </a:prstGeom>
              <a:noFill/>
            </p:spPr>
          </p:pic>
          <p:grpSp>
            <p:nvGrpSpPr>
              <p:cNvPr id="11" name="Группа 18"/>
              <p:cNvGrpSpPr/>
              <p:nvPr/>
            </p:nvGrpSpPr>
            <p:grpSpPr>
              <a:xfrm>
                <a:off x="3020736" y="4404909"/>
                <a:ext cx="2695500" cy="1553657"/>
                <a:chOff x="3020736" y="4404909"/>
                <a:chExt cx="2695500" cy="1553657"/>
              </a:xfrm>
            </p:grpSpPr>
            <p:sp>
              <p:nvSpPr>
                <p:cNvPr id="12" name="Прямоугольник с двумя вырезанными противолежащими углами 11"/>
                <p:cNvSpPr/>
                <p:nvPr/>
              </p:nvSpPr>
              <p:spPr>
                <a:xfrm rot="421314">
                  <a:off x="3020736" y="4406553"/>
                  <a:ext cx="720080" cy="684000"/>
                </a:xfrm>
                <a:prstGeom prst="snip2Diag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3" name="Прямоугольник 12"/>
                <p:cNvSpPr/>
                <p:nvPr/>
              </p:nvSpPr>
              <p:spPr>
                <a:xfrm rot="20878897">
                  <a:off x="5080596" y="4854539"/>
                  <a:ext cx="635640" cy="802152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4" name="Прямоугольник с двумя вырезанными противолежащими углами 13"/>
                <p:cNvSpPr/>
                <p:nvPr/>
              </p:nvSpPr>
              <p:spPr>
                <a:xfrm rot="20727726">
                  <a:off x="3761184" y="5145234"/>
                  <a:ext cx="582180" cy="813332"/>
                </a:xfrm>
                <a:prstGeom prst="snip2Diag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5" name="Прямоугольник с двумя вырезанными противолежащими углами 14"/>
                <p:cNvSpPr/>
                <p:nvPr/>
              </p:nvSpPr>
              <p:spPr>
                <a:xfrm rot="19865745">
                  <a:off x="4232279" y="4404909"/>
                  <a:ext cx="741366" cy="694208"/>
                </a:xfrm>
                <a:prstGeom prst="snip2Diag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pic>
          <p:nvPicPr>
            <p:cNvPr id="16" name="Picture 6" descr=" 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 rot="1034811">
              <a:off x="5967130" y="290601"/>
              <a:ext cx="2009955" cy="1593752"/>
            </a:xfrm>
            <a:prstGeom prst="rect">
              <a:avLst/>
            </a:prstGeom>
            <a:noFill/>
          </p:spPr>
        </p:pic>
        <p:pic>
          <p:nvPicPr>
            <p:cNvPr id="33796" name="Picture 4" descr="https://www.freepngimg.com/thumb/butterfly/1-2-butterfly-png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644008" y="476672"/>
              <a:ext cx="678763" cy="648072"/>
            </a:xfrm>
            <a:prstGeom prst="rect">
              <a:avLst/>
            </a:prstGeom>
            <a:noFill/>
          </p:spPr>
        </p:pic>
        <p:pic>
          <p:nvPicPr>
            <p:cNvPr id="18" name="Picture 8" descr="https://i.pinimg.com/originals/e5/57/a6/e557a62386ecb07299bd9e1e09c257c5.pn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779912" y="908720"/>
              <a:ext cx="890350" cy="864096"/>
            </a:xfrm>
            <a:prstGeom prst="rect">
              <a:avLst/>
            </a:prstGeom>
            <a:noFill/>
          </p:spPr>
        </p:pic>
      </p:grpSp>
      <p:sp>
        <p:nvSpPr>
          <p:cNvPr id="21" name="Скругленный прямоугольник 20">
            <a:hlinkClick r:id="rId10" action="ppaction://hlinksldjump"/>
          </p:cNvPr>
          <p:cNvSpPr/>
          <p:nvPr/>
        </p:nvSpPr>
        <p:spPr>
          <a:xfrm>
            <a:off x="4139952" y="1988840"/>
            <a:ext cx="3312368" cy="28803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Характеристика звука </a:t>
            </a:r>
            <a:r>
              <a:rPr lang="en-US" dirty="0" smtClean="0"/>
              <a:t>[</a:t>
            </a:r>
            <a:r>
              <a:rPr lang="ru-RU" dirty="0" smtClean="0"/>
              <a:t>Б</a:t>
            </a:r>
            <a:r>
              <a:rPr lang="en-US" dirty="0" smtClean="0"/>
              <a:t>]</a:t>
            </a:r>
            <a:r>
              <a:rPr lang="ru-RU" dirty="0" smtClean="0"/>
              <a:t> -</a:t>
            </a:r>
            <a:r>
              <a:rPr lang="en-US" dirty="0" smtClean="0"/>
              <a:t> [</a:t>
            </a:r>
            <a:r>
              <a:rPr lang="ru-RU" dirty="0" smtClean="0"/>
              <a:t>Б</a:t>
            </a:r>
            <a:r>
              <a:rPr lang="en-US" dirty="0" smtClean="0"/>
              <a:t>’]</a:t>
            </a:r>
            <a:endParaRPr lang="ru-RU" dirty="0" smtClean="0"/>
          </a:p>
        </p:txBody>
      </p:sp>
      <p:sp>
        <p:nvSpPr>
          <p:cNvPr id="24" name="Овал 23"/>
          <p:cNvSpPr/>
          <p:nvPr/>
        </p:nvSpPr>
        <p:spPr>
          <a:xfrm>
            <a:off x="2627784" y="5373216"/>
            <a:ext cx="288032" cy="288032"/>
          </a:xfrm>
          <a:prstGeom prst="ellipse">
            <a:avLst/>
          </a:prstGeo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rtDeco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>
            <a:hlinkClick r:id="rId11" action="ppaction://hlinksldjump"/>
          </p:cNvPr>
          <p:cNvSpPr/>
          <p:nvPr/>
        </p:nvSpPr>
        <p:spPr>
          <a:xfrm>
            <a:off x="4139952" y="2420888"/>
            <a:ext cx="3312368" cy="28803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«Кто внимательнее?», «Эхо»</a:t>
            </a:r>
            <a:endParaRPr lang="ru-RU" dirty="0"/>
          </a:p>
        </p:txBody>
      </p:sp>
      <p:sp>
        <p:nvSpPr>
          <p:cNvPr id="30" name="Скругленный прямоугольник 29">
            <a:hlinkClick r:id="rId12" action="ppaction://hlinksldjump"/>
          </p:cNvPr>
          <p:cNvSpPr/>
          <p:nvPr/>
        </p:nvSpPr>
        <p:spPr>
          <a:xfrm>
            <a:off x="4139952" y="3284984"/>
            <a:ext cx="3312368" cy="28803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«Найди картинки со звуком</a:t>
            </a:r>
            <a:r>
              <a:rPr lang="en-US" sz="1600" dirty="0" smtClean="0"/>
              <a:t> [</a:t>
            </a:r>
            <a:r>
              <a:rPr lang="ru-RU" sz="1600" dirty="0" smtClean="0"/>
              <a:t>Б</a:t>
            </a:r>
            <a:r>
              <a:rPr lang="en-US" sz="1600" dirty="0" smtClean="0"/>
              <a:t>]</a:t>
            </a:r>
            <a:r>
              <a:rPr lang="ru-RU" sz="1600" dirty="0" smtClean="0"/>
              <a:t>-</a:t>
            </a:r>
            <a:r>
              <a:rPr lang="en-US" sz="1600" dirty="0" smtClean="0"/>
              <a:t>[</a:t>
            </a:r>
            <a:r>
              <a:rPr lang="ru-RU" sz="1600" dirty="0" smtClean="0"/>
              <a:t>Б</a:t>
            </a:r>
            <a:r>
              <a:rPr lang="en-US" sz="1600" dirty="0" smtClean="0"/>
              <a:t>’]</a:t>
            </a:r>
            <a:endParaRPr lang="en-US" dirty="0" smtClean="0"/>
          </a:p>
        </p:txBody>
      </p:sp>
      <p:sp>
        <p:nvSpPr>
          <p:cNvPr id="31" name="Скругленный прямоугольник 30">
            <a:hlinkClick r:id="rId13" action="ppaction://hlinksldjump"/>
          </p:cNvPr>
          <p:cNvSpPr/>
          <p:nvPr/>
        </p:nvSpPr>
        <p:spPr>
          <a:xfrm>
            <a:off x="4139952" y="3717032"/>
            <a:ext cx="3312368" cy="28803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«Физкультминутка»</a:t>
            </a:r>
            <a:endParaRPr lang="ru-RU" dirty="0"/>
          </a:p>
        </p:txBody>
      </p:sp>
      <p:sp>
        <p:nvSpPr>
          <p:cNvPr id="32" name="Скругленный прямоугольник 31">
            <a:hlinkClick r:id="rId13" action="ppaction://hlinksldjump"/>
          </p:cNvPr>
          <p:cNvSpPr/>
          <p:nvPr/>
        </p:nvSpPr>
        <p:spPr>
          <a:xfrm>
            <a:off x="4139952" y="4149080"/>
            <a:ext cx="3312368" cy="28803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«Найди место звука в слове»</a:t>
            </a:r>
            <a:endParaRPr lang="ru-RU" dirty="0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4139952" y="4581128"/>
            <a:ext cx="3312368" cy="28803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«Звуковой анализ»</a:t>
            </a:r>
            <a:endParaRPr lang="ru-RU" dirty="0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4139952" y="5013176"/>
            <a:ext cx="3312368" cy="288032"/>
          </a:xfrm>
          <a:prstGeom prst="roundRect">
            <a:avLst/>
          </a:prstGeom>
          <a:ln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Скругленный прямоугольник 35">
            <a:hlinkClick r:id="rId12" action="ppaction://hlinksldjump"/>
          </p:cNvPr>
          <p:cNvSpPr/>
          <p:nvPr/>
        </p:nvSpPr>
        <p:spPr>
          <a:xfrm>
            <a:off x="4139952" y="2852936"/>
            <a:ext cx="3312368" cy="28803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«Звуки на ладошке»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5072596" y="1484784"/>
            <a:ext cx="13019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latin typeface="Candara" pitchFamily="34" charset="0"/>
              </a:rPr>
              <a:t>Звук </a:t>
            </a:r>
            <a:r>
              <a:rPr lang="en-US" sz="2400" b="1" dirty="0" smtClean="0">
                <a:latin typeface="Candara" pitchFamily="34" charset="0"/>
              </a:rPr>
              <a:t>[</a:t>
            </a:r>
            <a:r>
              <a:rPr lang="ru-RU" sz="2400" b="1" dirty="0" smtClean="0">
                <a:latin typeface="Candara" pitchFamily="34" charset="0"/>
              </a:rPr>
              <a:t>Б</a:t>
            </a:r>
            <a:r>
              <a:rPr lang="en-US" sz="2400" b="1" dirty="0" smtClean="0">
                <a:latin typeface="Candara" pitchFamily="34" charset="0"/>
              </a:rPr>
              <a:t>]</a:t>
            </a:r>
            <a:endParaRPr lang="ru-RU" sz="2400" b="1" dirty="0">
              <a:latin typeface="Candara" pitchFamily="34" charset="0"/>
            </a:endParaRPr>
          </a:p>
        </p:txBody>
      </p:sp>
      <p:sp>
        <p:nvSpPr>
          <p:cNvPr id="35" name="Управляющая кнопка: домой 34">
            <a:hlinkClick r:id="rId14" action="ppaction://hlinksldjump" highlightClick="1"/>
          </p:cNvPr>
          <p:cNvSpPr/>
          <p:nvPr/>
        </p:nvSpPr>
        <p:spPr>
          <a:xfrm>
            <a:off x="8460432" y="6165304"/>
            <a:ext cx="432048" cy="432048"/>
          </a:xfrm>
          <a:prstGeom prst="actionButtonHom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v.900igr.net:10/datai/matematika/Vychitanie-v-predelakh-20/0009-006-3040.png"/>
          <p:cNvPicPr>
            <a:picLocks noChangeAspect="1" noChangeArrowheads="1"/>
          </p:cNvPicPr>
          <p:nvPr/>
        </p:nvPicPr>
        <p:blipFill>
          <a:blip r:embed="rId2" cstate="print"/>
          <a:srcRect t="1767" b="4565"/>
          <a:stretch>
            <a:fillRect/>
          </a:stretch>
        </p:blipFill>
        <p:spPr bwMode="auto">
          <a:xfrm flipH="1">
            <a:off x="6588224" y="3212976"/>
            <a:ext cx="2247798" cy="3446114"/>
          </a:xfrm>
          <a:prstGeom prst="rect">
            <a:avLst/>
          </a:prstGeom>
          <a:noFill/>
        </p:spPr>
      </p:pic>
      <p:pic>
        <p:nvPicPr>
          <p:cNvPr id="1027" name="Picture 3" descr="C:\Users\Галина Ивановна\Desktop\Картинки\3367735.Buratino_za_partoy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365104"/>
            <a:ext cx="2944083" cy="227038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179512" y="188640"/>
            <a:ext cx="201622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Завитые рожки,</a:t>
            </a:r>
            <a:br>
              <a:rPr lang="ru-RU" sz="1600" dirty="0" smtClean="0"/>
            </a:br>
            <a:r>
              <a:rPr lang="ru-RU" sz="1600" dirty="0" smtClean="0"/>
              <a:t>Тоненькие ножки,</a:t>
            </a:r>
            <a:br>
              <a:rPr lang="ru-RU" sz="1600" dirty="0" smtClean="0"/>
            </a:br>
            <a:r>
              <a:rPr lang="ru-RU" sz="1600" dirty="0" smtClean="0"/>
              <a:t>Шубка шерстяная</a:t>
            </a:r>
            <a:br>
              <a:rPr lang="ru-RU" sz="1600" dirty="0" smtClean="0"/>
            </a:br>
            <a:r>
              <a:rPr lang="ru-RU" sz="1600" dirty="0" smtClean="0"/>
              <a:t>Тоже завитая.</a:t>
            </a:r>
            <a:br>
              <a:rPr lang="ru-RU" sz="1600" dirty="0" smtClean="0"/>
            </a:br>
            <a:r>
              <a:rPr lang="ru-RU" sz="1600" dirty="0" smtClean="0"/>
              <a:t>У хозяина живёт,</a:t>
            </a:r>
            <a:br>
              <a:rPr lang="ru-RU" sz="1600" dirty="0" smtClean="0"/>
            </a:br>
            <a:r>
              <a:rPr lang="ru-RU" sz="1600" dirty="0" smtClean="0"/>
              <a:t>Травку сочную жуёт.</a:t>
            </a:r>
            <a:br>
              <a:rPr lang="ru-RU" sz="1600" dirty="0" smtClean="0"/>
            </a:br>
            <a:r>
              <a:rPr lang="ru-RU" sz="1600" b="1" dirty="0" smtClean="0"/>
              <a:t>Ответ: Баран</a:t>
            </a:r>
            <a:endParaRPr lang="ru-RU" sz="1600" dirty="0"/>
          </a:p>
        </p:txBody>
      </p:sp>
      <p:pic>
        <p:nvPicPr>
          <p:cNvPr id="18434" name="Picture 2" descr="https://img-fotki.yandex.ru/get/5102/14068530.1ee/0_d9406_c6940e_XX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2060848"/>
            <a:ext cx="2821538" cy="2160240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6228184" y="116632"/>
            <a:ext cx="291581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Рыжий маленький зверёк</a:t>
            </a:r>
            <a:br>
              <a:rPr lang="ru-RU" sz="1600" dirty="0" smtClean="0"/>
            </a:br>
            <a:r>
              <a:rPr lang="ru-RU" sz="1600" dirty="0" smtClean="0"/>
              <a:t>По деревьям прыг да скок.</a:t>
            </a:r>
            <a:br>
              <a:rPr lang="ru-RU" sz="1600" dirty="0" smtClean="0"/>
            </a:br>
            <a:r>
              <a:rPr lang="ru-RU" sz="1600" dirty="0" smtClean="0"/>
              <a:t>Он живёт не на земле,</a:t>
            </a:r>
            <a:br>
              <a:rPr lang="ru-RU" sz="1600" dirty="0" smtClean="0"/>
            </a:br>
            <a:r>
              <a:rPr lang="ru-RU" sz="1600" dirty="0" smtClean="0"/>
              <a:t>А на дереве в дупле.</a:t>
            </a:r>
            <a:br>
              <a:rPr lang="ru-RU" sz="1600" dirty="0" smtClean="0"/>
            </a:br>
            <a:r>
              <a:rPr lang="ru-RU" sz="1600" dirty="0" smtClean="0"/>
              <a:t>Рыжий хвостик тут и там</a:t>
            </a:r>
            <a:br>
              <a:rPr lang="ru-RU" sz="1600" dirty="0" smtClean="0"/>
            </a:br>
            <a:r>
              <a:rPr lang="ru-RU" sz="1600" dirty="0" smtClean="0"/>
              <a:t>Промелькнул вдруг по кустам</a:t>
            </a:r>
            <a:br>
              <a:rPr lang="ru-RU" sz="1600" dirty="0" smtClean="0"/>
            </a:br>
            <a:r>
              <a:rPr lang="ru-RU" sz="1600" dirty="0" smtClean="0"/>
              <a:t>Смотрит в след ей девочка,</a:t>
            </a:r>
            <a:br>
              <a:rPr lang="ru-RU" sz="1600" dirty="0" smtClean="0"/>
            </a:br>
            <a:r>
              <a:rPr lang="ru-RU" sz="1600" dirty="0" smtClean="0"/>
              <a:t>Знает это... </a:t>
            </a:r>
            <a:r>
              <a:rPr lang="ru-RU" sz="1600" b="1" dirty="0" smtClean="0"/>
              <a:t>(Белка)</a:t>
            </a:r>
            <a:endParaRPr lang="ru-RU" sz="1600" b="1" dirty="0"/>
          </a:p>
        </p:txBody>
      </p:sp>
      <p:pic>
        <p:nvPicPr>
          <p:cNvPr id="18436" name="Picture 4" descr="https://image.freepik.com/free-vector/_29190-4328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32040" y="1916832"/>
            <a:ext cx="1695023" cy="2304256"/>
          </a:xfrm>
          <a:prstGeom prst="rect">
            <a:avLst/>
          </a:prstGeom>
          <a:noFill/>
        </p:spPr>
      </p:pic>
      <p:sp>
        <p:nvSpPr>
          <p:cNvPr id="15" name="Скругленный прямоугольник 14">
            <a:hlinkClick r:id="rId6" action="ppaction://hlinksldjump"/>
          </p:cNvPr>
          <p:cNvSpPr/>
          <p:nvPr/>
        </p:nvSpPr>
        <p:spPr>
          <a:xfrm>
            <a:off x="3563888" y="260648"/>
            <a:ext cx="1584176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Candara" pitchFamily="34" charset="0"/>
              </a:rPr>
              <a:t>Загадки</a:t>
            </a:r>
            <a:endParaRPr lang="ru-RU" sz="2000" dirty="0">
              <a:latin typeface="Candar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https://sun3-12.userapi.com/qt80VNAHeETXKnx0kZDBsflBWbMKKpHIEwQ5rA/rHV27WPKZKA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92280" y="2780928"/>
            <a:ext cx="1347619" cy="1500894"/>
          </a:xfrm>
          <a:prstGeom prst="rect">
            <a:avLst/>
          </a:prstGeom>
          <a:noFill/>
        </p:spPr>
      </p:pic>
      <p:grpSp>
        <p:nvGrpSpPr>
          <p:cNvPr id="5" name="Группа 12"/>
          <p:cNvGrpSpPr/>
          <p:nvPr/>
        </p:nvGrpSpPr>
        <p:grpSpPr>
          <a:xfrm>
            <a:off x="3563888" y="2924944"/>
            <a:ext cx="2736304" cy="1156870"/>
            <a:chOff x="3203848" y="1196752"/>
            <a:chExt cx="2978597" cy="1372894"/>
          </a:xfrm>
        </p:grpSpPr>
        <p:pic>
          <p:nvPicPr>
            <p:cNvPr id="3" name="Picture 7" descr="F:\мастер класс\b22686ce452598d17b806d0e20bd7a13_1534850224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1960" y="1268760"/>
              <a:ext cx="1970485" cy="1296144"/>
            </a:xfrm>
            <a:prstGeom prst="rect">
              <a:avLst/>
            </a:prstGeom>
            <a:noFill/>
            <a:scene3d>
              <a:camera prst="perspectiveContrastingLeftFacing"/>
              <a:lightRig rig="threePt" dir="t"/>
            </a:scene3d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6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444444">
                    <a:alpha val="5882"/>
                  </a:srgbClr>
                </a:clrFrom>
                <a:clrTo>
                  <a:srgbClr val="444444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3848" y="1196752"/>
              <a:ext cx="1728192" cy="13728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8" name="Скругленный прямоугольник 7">
            <a:hlinkClick r:id="rId5" action="ppaction://hlinksldjump"/>
          </p:cNvPr>
          <p:cNvSpPr/>
          <p:nvPr/>
        </p:nvSpPr>
        <p:spPr>
          <a:xfrm>
            <a:off x="2699792" y="476672"/>
            <a:ext cx="4032448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Candara" pitchFamily="34" charset="0"/>
              </a:rPr>
              <a:t>Характеристика  звуков </a:t>
            </a:r>
            <a:r>
              <a:rPr lang="en-US" sz="2000" dirty="0" smtClean="0">
                <a:latin typeface="Candara" pitchFamily="34" charset="0"/>
              </a:rPr>
              <a:t>[</a:t>
            </a:r>
            <a:r>
              <a:rPr lang="ru-RU" sz="2000" dirty="0" smtClean="0">
                <a:latin typeface="Candara" pitchFamily="34" charset="0"/>
              </a:rPr>
              <a:t>Б</a:t>
            </a:r>
            <a:r>
              <a:rPr lang="en-US" sz="2000" dirty="0" smtClean="0">
                <a:latin typeface="Candara" pitchFamily="34" charset="0"/>
              </a:rPr>
              <a:t>]</a:t>
            </a:r>
            <a:r>
              <a:rPr lang="ru-RU" sz="2000" dirty="0" smtClean="0">
                <a:latin typeface="Candara" pitchFamily="34" charset="0"/>
              </a:rPr>
              <a:t> - </a:t>
            </a:r>
            <a:r>
              <a:rPr lang="en-US" sz="2000" dirty="0" smtClean="0">
                <a:latin typeface="Candara" pitchFamily="34" charset="0"/>
              </a:rPr>
              <a:t>[</a:t>
            </a:r>
            <a:r>
              <a:rPr lang="ru-RU" sz="2000" dirty="0" smtClean="0">
                <a:latin typeface="Candara" pitchFamily="34" charset="0"/>
              </a:rPr>
              <a:t>Б</a:t>
            </a:r>
            <a:r>
              <a:rPr lang="en-US" sz="2000" dirty="0" smtClean="0">
                <a:latin typeface="Candara" pitchFamily="34" charset="0"/>
              </a:rPr>
              <a:t>’]</a:t>
            </a:r>
            <a:endParaRPr lang="ru-RU" sz="2000" dirty="0">
              <a:latin typeface="Candara" pitchFamily="34" charset="0"/>
            </a:endParaRPr>
          </a:p>
        </p:txBody>
      </p:sp>
      <p:pic>
        <p:nvPicPr>
          <p:cNvPr id="14" name="Picture 2" descr="http://kolspb.ru/wp-content/uploads/2017/07/%D0%91%D1%83%D1%80%D0%B0%D1%82%D0%B8%D0%BD%D0%BE.png"/>
          <p:cNvPicPr>
            <a:picLocks noChangeAspect="1" noChangeArrowheads="1"/>
          </p:cNvPicPr>
          <p:nvPr/>
        </p:nvPicPr>
        <p:blipFill>
          <a:blip r:embed="rId6" cstate="print"/>
          <a:srcRect l="11433" r="11147"/>
          <a:stretch>
            <a:fillRect/>
          </a:stretch>
        </p:blipFill>
        <p:spPr bwMode="auto">
          <a:xfrm>
            <a:off x="251520" y="260648"/>
            <a:ext cx="1440160" cy="1044025"/>
          </a:xfrm>
          <a:prstGeom prst="ellipse">
            <a:avLst/>
          </a:prstGeom>
          <a:ln w="63500" cap="rnd">
            <a:solidFill>
              <a:schemeClr val="bg1">
                <a:lumMod val="95000"/>
              </a:schemeClr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20" name="Группа 19"/>
          <p:cNvGrpSpPr/>
          <p:nvPr/>
        </p:nvGrpSpPr>
        <p:grpSpPr>
          <a:xfrm>
            <a:off x="6156176" y="4221088"/>
            <a:ext cx="1710411" cy="2479440"/>
            <a:chOff x="6155324" y="3861048"/>
            <a:chExt cx="1710411" cy="2479440"/>
          </a:xfrm>
        </p:grpSpPr>
        <p:pic>
          <p:nvPicPr>
            <p:cNvPr id="9" name="Picture 3" descr="H:\!!!!!ЛИТЕРАТУРА\1. ФРОНТАЛЬНЫЕ ЗАНЯТИЯ\ОБУЧЕНИЕ ГРАМОТЕ звуки, буквы\презентации готовые по обучению грамоте\ng9Osp_5Y-4 (2).jpg"/>
            <p:cNvPicPr>
              <a:picLocks noChangeAspect="1" noChangeArrowheads="1"/>
            </p:cNvPicPr>
            <p:nvPr/>
          </p:nvPicPr>
          <p:blipFill>
            <a:blip r:embed="rId7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 rot="1178999">
              <a:off x="6155324" y="4880083"/>
              <a:ext cx="1710411" cy="14604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42" name="Picture 2" descr="C:\Users\Галина Ивановна\Desktop\Картинки\Звуковичок 3.png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228184" y="3861048"/>
              <a:ext cx="1417091" cy="1913831"/>
            </a:xfrm>
            <a:prstGeom prst="rect">
              <a:avLst/>
            </a:prstGeom>
            <a:noFill/>
          </p:spPr>
        </p:pic>
      </p:grpSp>
      <p:grpSp>
        <p:nvGrpSpPr>
          <p:cNvPr id="19" name="Группа 18"/>
          <p:cNvGrpSpPr/>
          <p:nvPr/>
        </p:nvGrpSpPr>
        <p:grpSpPr>
          <a:xfrm>
            <a:off x="899592" y="4313009"/>
            <a:ext cx="1980370" cy="2544991"/>
            <a:chOff x="791530" y="3861048"/>
            <a:chExt cx="1980370" cy="2544991"/>
          </a:xfrm>
        </p:grpSpPr>
        <p:pic>
          <p:nvPicPr>
            <p:cNvPr id="10244" name="Picture 4" descr="https://images.ru.prom.st/581442893_w640_h640_kirpich-keramicheskij-polnotelyj.jpg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91530" y="5085184"/>
              <a:ext cx="1980370" cy="1320855"/>
            </a:xfrm>
            <a:prstGeom prst="rect">
              <a:avLst/>
            </a:prstGeom>
            <a:noFill/>
          </p:spPr>
        </p:pic>
        <p:pic>
          <p:nvPicPr>
            <p:cNvPr id="18" name="Picture 1" descr="C:\Users\Галина Ивановна\Desktop\Картинки\звуковичок 2.png"/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43608" y="3861048"/>
              <a:ext cx="1354160" cy="1875731"/>
            </a:xfrm>
            <a:prstGeom prst="rect">
              <a:avLst/>
            </a:prstGeom>
            <a:noFill/>
          </p:spPr>
        </p:pic>
      </p:grp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641713">
            <a:off x="8526981" y="6136907"/>
            <a:ext cx="294140" cy="431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7624" y="1052736"/>
            <a:ext cx="2736304" cy="1833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3140968"/>
            <a:ext cx="2160240" cy="101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8104" y="980728"/>
            <a:ext cx="2667604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91489E-6 C -0.00677 -0.01249 -0.01302 -0.02521 -0.02517 -0.04718 C -0.03715 -0.06961 -0.04792 -0.09135 -0.07257 -0.13413 C -0.09722 -0.17669 -0.13733 -0.24514 -0.17378 -0.3025 C -0.21007 -0.36008 -0.24983 -0.42252 -0.2908 -0.47918 C -0.33194 -0.53584 -0.38246 -0.60407 -0.41892 -0.64292 C -0.45521 -0.68177 -0.47673 -0.69264 -0.50903 -0.71253 C -0.54149 -0.73242 -0.57778 -0.74954 -0.61233 -0.76295 C -0.64687 -0.77636 -0.68871 -0.78584 -0.71667 -0.79301 C -0.74444 -0.79972 -0.76198 -0.8018 -0.77934 -0.80365 " pathEditMode="relative" rAng="0" ptsTypes="aaaaaaaaaA">
                                      <p:cBhvr>
                                        <p:cTn id="4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0" y="-4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s://image.freepik.com/free-vector/_29190-4328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51520" y="4149080"/>
            <a:ext cx="1833369" cy="2304256"/>
          </a:xfrm>
          <a:prstGeom prst="rect">
            <a:avLst/>
          </a:prstGeom>
          <a:noFill/>
        </p:spPr>
      </p:pic>
      <p:pic>
        <p:nvPicPr>
          <p:cNvPr id="4" name="Picture 2" descr="https://img-fotki.yandex.ru/get/6214/252691063.2a/0_13472a_35b6cebf_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4572000" y="188640"/>
            <a:ext cx="4355976" cy="6984776"/>
          </a:xfrm>
          <a:prstGeom prst="rect">
            <a:avLst/>
          </a:prstGeom>
          <a:noFill/>
        </p:spPr>
      </p:pic>
      <p:sp>
        <p:nvSpPr>
          <p:cNvPr id="5" name="Овал 4"/>
          <p:cNvSpPr/>
          <p:nvPr/>
        </p:nvSpPr>
        <p:spPr>
          <a:xfrm>
            <a:off x="2195736" y="5013176"/>
            <a:ext cx="720000" cy="720080"/>
          </a:xfrm>
          <a:prstGeom prst="ellipse">
            <a:avLst/>
          </a:prstGeom>
          <a:solidFill>
            <a:srgbClr val="200AC0"/>
          </a:solidFill>
          <a:ln>
            <a:solidFill>
              <a:srgbClr val="200A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4788024" y="5085184"/>
            <a:ext cx="720000" cy="720080"/>
          </a:xfrm>
          <a:prstGeom prst="ellipse">
            <a:avLst/>
          </a:prstGeom>
          <a:solidFill>
            <a:srgbClr val="200AC0"/>
          </a:solidFill>
          <a:ln>
            <a:solidFill>
              <a:srgbClr val="200A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4499992" y="3356992"/>
            <a:ext cx="720000" cy="720080"/>
          </a:xfrm>
          <a:prstGeom prst="ellipse">
            <a:avLst/>
          </a:prstGeom>
          <a:solidFill>
            <a:srgbClr val="200AC0"/>
          </a:solidFill>
          <a:ln>
            <a:solidFill>
              <a:srgbClr val="200A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5220072" y="2780928"/>
            <a:ext cx="720000" cy="720080"/>
          </a:xfrm>
          <a:prstGeom prst="ellipse">
            <a:avLst/>
          </a:prstGeom>
          <a:solidFill>
            <a:srgbClr val="200AC0"/>
          </a:solidFill>
          <a:ln>
            <a:solidFill>
              <a:srgbClr val="200A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6156176" y="2924944"/>
            <a:ext cx="720000" cy="720080"/>
          </a:xfrm>
          <a:prstGeom prst="ellipse">
            <a:avLst/>
          </a:prstGeom>
          <a:solidFill>
            <a:srgbClr val="22901C"/>
          </a:solidFill>
          <a:ln>
            <a:solidFill>
              <a:srgbClr val="2290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4572000" y="4221088"/>
            <a:ext cx="720000" cy="720080"/>
          </a:xfrm>
          <a:prstGeom prst="ellipse">
            <a:avLst/>
          </a:prstGeom>
          <a:solidFill>
            <a:srgbClr val="22901C"/>
          </a:solidFill>
          <a:ln>
            <a:solidFill>
              <a:srgbClr val="2290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4067944" y="5661248"/>
            <a:ext cx="720000" cy="720080"/>
          </a:xfrm>
          <a:prstGeom prst="ellipse">
            <a:avLst/>
          </a:prstGeom>
          <a:solidFill>
            <a:srgbClr val="22901C"/>
          </a:solidFill>
          <a:ln>
            <a:solidFill>
              <a:srgbClr val="2290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3131840" y="5445224"/>
            <a:ext cx="720000" cy="720080"/>
          </a:xfrm>
          <a:prstGeom prst="ellipse">
            <a:avLst/>
          </a:prstGeom>
          <a:solidFill>
            <a:srgbClr val="22901C"/>
          </a:solidFill>
          <a:ln>
            <a:solidFill>
              <a:srgbClr val="2290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7164288" y="2996952"/>
            <a:ext cx="720000" cy="720080"/>
          </a:xfrm>
          <a:prstGeom prst="ellipse">
            <a:avLst/>
          </a:prstGeom>
          <a:solidFill>
            <a:srgbClr val="200AC0"/>
          </a:solidFill>
          <a:ln>
            <a:solidFill>
              <a:srgbClr val="200A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5" name="Группа 24"/>
          <p:cNvGrpSpPr/>
          <p:nvPr/>
        </p:nvGrpSpPr>
        <p:grpSpPr>
          <a:xfrm>
            <a:off x="2195736" y="2780928"/>
            <a:ext cx="5688552" cy="3600400"/>
            <a:chOff x="2195736" y="2780928"/>
            <a:chExt cx="5688552" cy="3600400"/>
          </a:xfrm>
        </p:grpSpPr>
        <p:sp>
          <p:nvSpPr>
            <p:cNvPr id="16" name="Овал 15"/>
            <p:cNvSpPr/>
            <p:nvPr/>
          </p:nvSpPr>
          <p:spPr>
            <a:xfrm>
              <a:off x="2195736" y="5013176"/>
              <a:ext cx="720000" cy="72008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4067944" y="5661248"/>
              <a:ext cx="720000" cy="72008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4788024" y="5085184"/>
              <a:ext cx="720000" cy="72008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4572000" y="4221088"/>
              <a:ext cx="720000" cy="72008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4499992" y="3356992"/>
              <a:ext cx="720000" cy="72008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5220072" y="2780928"/>
              <a:ext cx="720000" cy="72008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Овал 21"/>
            <p:cNvSpPr/>
            <p:nvPr/>
          </p:nvSpPr>
          <p:spPr>
            <a:xfrm>
              <a:off x="6156176" y="2924944"/>
              <a:ext cx="720000" cy="72008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7164288" y="2996952"/>
              <a:ext cx="720000" cy="72008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3131840" y="5445224"/>
              <a:ext cx="720000" cy="72008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7" name="Picture 4" descr="C:\Users\Галина Ивановна\Desktop\Картинки\172550-500x50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320" r="25808"/>
          <a:stretch>
            <a:fillRect/>
          </a:stretch>
        </p:blipFill>
        <p:spPr bwMode="auto">
          <a:xfrm flipH="1">
            <a:off x="179512" y="188640"/>
            <a:ext cx="993402" cy="2160239"/>
          </a:xfrm>
          <a:prstGeom prst="rect">
            <a:avLst/>
          </a:prstGeom>
          <a:noFill/>
        </p:spPr>
      </p:pic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185876">
            <a:off x="8486835" y="6182401"/>
            <a:ext cx="312171" cy="458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" name="Скругленный прямоугольник 25">
            <a:hlinkClick r:id="rId6" action="ppaction://hlinksldjump"/>
          </p:cNvPr>
          <p:cNvSpPr/>
          <p:nvPr/>
        </p:nvSpPr>
        <p:spPr>
          <a:xfrm>
            <a:off x="1907704" y="476672"/>
            <a:ext cx="2808312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Candara" pitchFamily="34" charset="0"/>
              </a:rPr>
              <a:t>Поймай  звук </a:t>
            </a:r>
            <a:r>
              <a:rPr lang="en-US" sz="2000" dirty="0" smtClean="0">
                <a:latin typeface="Candara" pitchFamily="34" charset="0"/>
              </a:rPr>
              <a:t>[</a:t>
            </a:r>
            <a:r>
              <a:rPr lang="ru-RU" sz="2000" dirty="0" smtClean="0">
                <a:latin typeface="Candara" pitchFamily="34" charset="0"/>
              </a:rPr>
              <a:t>Б</a:t>
            </a:r>
            <a:r>
              <a:rPr lang="en-US" sz="2000" dirty="0" smtClean="0">
                <a:latin typeface="Candara" pitchFamily="34" charset="0"/>
              </a:rPr>
              <a:t>]</a:t>
            </a:r>
            <a:r>
              <a:rPr lang="ru-RU" sz="2000" dirty="0" smtClean="0">
                <a:latin typeface="Candara" pitchFamily="34" charset="0"/>
              </a:rPr>
              <a:t> - </a:t>
            </a:r>
            <a:r>
              <a:rPr lang="en-US" sz="2000" dirty="0" smtClean="0">
                <a:latin typeface="Candara" pitchFamily="34" charset="0"/>
              </a:rPr>
              <a:t>[</a:t>
            </a:r>
            <a:r>
              <a:rPr lang="ru-RU" sz="2000" dirty="0" smtClean="0">
                <a:latin typeface="Candara" pitchFamily="34" charset="0"/>
              </a:rPr>
              <a:t>Б</a:t>
            </a:r>
            <a:r>
              <a:rPr lang="en-US" sz="2000" dirty="0" smtClean="0">
                <a:latin typeface="Candara" pitchFamily="34" charset="0"/>
              </a:rPr>
              <a:t>’]</a:t>
            </a:r>
            <a:endParaRPr lang="ru-RU" sz="2000" dirty="0">
              <a:latin typeface="Candar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-0.00416 C -0.00608 -0.01551 -0.01285 -0.02685 -0.0257 -0.04676 C -0.03854 -0.0669 -0.05 -0.08657 -0.07639 -0.125 C -0.10261 -0.16342 -0.14549 -0.225 -0.18438 -0.27685 C -0.22326 -0.3287 -0.26563 -0.38495 -0.30938 -0.43611 C -0.3533 -0.48727 -0.40729 -0.54884 -0.44618 -0.58379 C -0.4849 -0.61898 -0.50799 -0.62847 -0.54236 -0.64629 C -0.57708 -0.66435 -0.61563 -0.67986 -0.65261 -0.6919 C -0.68958 -0.70393 -0.7342 -0.71273 -0.76406 -0.71898 C -0.79375 -0.725 -0.81267 -0.72685 -0.83108 -0.7287 " pathEditMode="relative" rAng="0" ptsTypes="aaaaaaaaaA">
                                      <p:cBhvr>
                                        <p:cTn id="1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6" y="-3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g-fotki.yandex.ru/get/5102/14068530.1ee/0_d9406_c6940e_XX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509120"/>
            <a:ext cx="2916640" cy="2133000"/>
          </a:xfrm>
          <a:prstGeom prst="rect">
            <a:avLst/>
          </a:prstGeom>
          <a:noFill/>
        </p:spPr>
      </p:pic>
      <p:sp>
        <p:nvSpPr>
          <p:cNvPr id="3" name="Скругленный прямоугольник 2">
            <a:hlinkClick r:id="rId5" action="ppaction://hlinksldjump"/>
          </p:cNvPr>
          <p:cNvSpPr/>
          <p:nvPr/>
        </p:nvSpPr>
        <p:spPr>
          <a:xfrm>
            <a:off x="3347864" y="332656"/>
            <a:ext cx="1800200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Candara" pitchFamily="34" charset="0"/>
              </a:rPr>
              <a:t>Игра «Эхо» </a:t>
            </a:r>
            <a:endParaRPr lang="ru-RU" sz="2000" dirty="0">
              <a:latin typeface="Candara" pitchFamily="34" charset="0"/>
            </a:endParaRPr>
          </a:p>
        </p:txBody>
      </p:sp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2915816" y="1196752"/>
            <a:ext cx="648072" cy="64807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3923928" y="1196752"/>
            <a:ext cx="648072" cy="64807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3923928" y="2132856"/>
            <a:ext cx="648072" cy="64807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4932040" y="1196752"/>
            <a:ext cx="648072" cy="64807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2915816" y="2132856"/>
            <a:ext cx="648072" cy="64807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3923928" y="3068960"/>
            <a:ext cx="648072" cy="64807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4932040" y="3068960"/>
            <a:ext cx="648072" cy="64807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4932040" y="2132856"/>
            <a:ext cx="648072" cy="64807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2915816" y="4077072"/>
            <a:ext cx="648072" cy="64807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5940152" y="3068960"/>
            <a:ext cx="648072" cy="64807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5940152" y="4077072"/>
            <a:ext cx="648072" cy="64807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2915816" y="3068960"/>
            <a:ext cx="648072" cy="64807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" name="Rectangle 10"/>
          <p:cNvSpPr>
            <a:spLocks noChangeArrowheads="1"/>
          </p:cNvSpPr>
          <p:nvPr/>
        </p:nvSpPr>
        <p:spPr bwMode="auto">
          <a:xfrm>
            <a:off x="4932040" y="4077072"/>
            <a:ext cx="648072" cy="64807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9" name="Rectangle 10"/>
          <p:cNvSpPr>
            <a:spLocks noChangeArrowheads="1"/>
          </p:cNvSpPr>
          <p:nvPr/>
        </p:nvSpPr>
        <p:spPr bwMode="auto">
          <a:xfrm>
            <a:off x="3923928" y="4077072"/>
            <a:ext cx="648072" cy="64807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20" name="Picture 4" descr="C:\Users\Галина Ивановна\Desktop\Картинки\172550-500x500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320" r="25808"/>
          <a:stretch>
            <a:fillRect/>
          </a:stretch>
        </p:blipFill>
        <p:spPr bwMode="auto">
          <a:xfrm flipH="1">
            <a:off x="179512" y="188640"/>
            <a:ext cx="993402" cy="2160239"/>
          </a:xfrm>
          <a:prstGeom prst="rect">
            <a:avLst/>
          </a:prstGeom>
          <a:noFill/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185876">
            <a:off x="8486835" y="6182401"/>
            <a:ext cx="312171" cy="458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-0.00416 C -0.00608 -0.01551 -0.01285 -0.02685 -0.0257 -0.04676 C -0.03854 -0.0669 -0.05 -0.08657 -0.07639 -0.125 C -0.10261 -0.16342 -0.14549 -0.225 -0.18438 -0.27685 C -0.22326 -0.3287 -0.26563 -0.38495 -0.30938 -0.43611 C -0.3533 -0.48727 -0.40729 -0.54884 -0.44618 -0.58379 C -0.4849 -0.61898 -0.50799 -0.62847 -0.54236 -0.64629 C -0.57708 -0.66435 -0.61563 -0.67986 -0.65261 -0.6919 C -0.68958 -0.70393 -0.7342 -0.71273 -0.76406 -0.71898 C -0.79375 -0.725 -0.81267 -0.72685 -0.83108 -0.7287 " pathEditMode="relative" rAng="0" ptsTypes="aaaaaaaaaA">
                                      <p:cBhvr>
                                        <p:cTn id="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6" y="-3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10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v.900igr.net:10/datai/matematika/Vychitanie-v-predelakh-20/0009-006-3040.png"/>
          <p:cNvPicPr>
            <a:picLocks noChangeAspect="1" noChangeArrowheads="1"/>
          </p:cNvPicPr>
          <p:nvPr/>
        </p:nvPicPr>
        <p:blipFill>
          <a:blip r:embed="rId2" cstate="print"/>
          <a:srcRect t="1767" b="4565"/>
          <a:stretch>
            <a:fillRect/>
          </a:stretch>
        </p:blipFill>
        <p:spPr bwMode="auto">
          <a:xfrm flipH="1">
            <a:off x="6660232" y="3284984"/>
            <a:ext cx="2247798" cy="3446114"/>
          </a:xfrm>
          <a:prstGeom prst="rect">
            <a:avLst/>
          </a:prstGeom>
          <a:noFill/>
        </p:spPr>
      </p:pic>
      <p:pic>
        <p:nvPicPr>
          <p:cNvPr id="3" name="Picture 3" descr="C:\Users\Галина Ивановна\Desktop\Картинки\3367735.Buratino_za_partoy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3" y="4581128"/>
            <a:ext cx="2592288" cy="2159320"/>
          </a:xfrm>
          <a:prstGeom prst="rect">
            <a:avLst/>
          </a:prstGeom>
          <a:noFill/>
        </p:spPr>
      </p:pic>
      <p:grpSp>
        <p:nvGrpSpPr>
          <p:cNvPr id="14" name="Группа 28"/>
          <p:cNvGrpSpPr/>
          <p:nvPr/>
        </p:nvGrpSpPr>
        <p:grpSpPr>
          <a:xfrm>
            <a:off x="2915816" y="2060848"/>
            <a:ext cx="1440080" cy="720000"/>
            <a:chOff x="1763688" y="692696"/>
            <a:chExt cx="1440080" cy="720000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1763688" y="692696"/>
              <a:ext cx="720000" cy="720000"/>
            </a:xfrm>
            <a:prstGeom prst="rect">
              <a:avLst/>
            </a:prstGeom>
            <a:solidFill>
              <a:srgbClr val="200AC0"/>
            </a:solidFill>
            <a:ln>
              <a:solidFill>
                <a:srgbClr val="200A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2483768" y="692696"/>
              <a:ext cx="720000" cy="7200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" name="Группа 27"/>
          <p:cNvGrpSpPr/>
          <p:nvPr/>
        </p:nvGrpSpPr>
        <p:grpSpPr>
          <a:xfrm>
            <a:off x="2915816" y="2924944"/>
            <a:ext cx="1440080" cy="720000"/>
            <a:chOff x="1763688" y="1700808"/>
            <a:chExt cx="1440080" cy="72000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763688" y="1700808"/>
              <a:ext cx="720000" cy="720000"/>
            </a:xfrm>
            <a:prstGeom prst="rect">
              <a:avLst/>
            </a:prstGeom>
            <a:solidFill>
              <a:srgbClr val="200AC0"/>
            </a:solidFill>
            <a:ln>
              <a:solidFill>
                <a:srgbClr val="200A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2483768" y="1700808"/>
              <a:ext cx="720000" cy="7200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6" name="Группа 25"/>
          <p:cNvGrpSpPr/>
          <p:nvPr/>
        </p:nvGrpSpPr>
        <p:grpSpPr>
          <a:xfrm>
            <a:off x="2915816" y="4653136"/>
            <a:ext cx="1440080" cy="720000"/>
            <a:chOff x="1763688" y="3717032"/>
            <a:chExt cx="1440080" cy="720000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1763688" y="3717032"/>
              <a:ext cx="720000" cy="720000"/>
            </a:xfrm>
            <a:prstGeom prst="rect">
              <a:avLst/>
            </a:prstGeom>
            <a:solidFill>
              <a:srgbClr val="200AC0"/>
            </a:solidFill>
            <a:ln>
              <a:solidFill>
                <a:srgbClr val="200A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2483768" y="3717032"/>
              <a:ext cx="720000" cy="7200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9" name="Группа 26"/>
          <p:cNvGrpSpPr/>
          <p:nvPr/>
        </p:nvGrpSpPr>
        <p:grpSpPr>
          <a:xfrm>
            <a:off x="2915816" y="3789040"/>
            <a:ext cx="1440080" cy="720000"/>
            <a:chOff x="1763688" y="2708920"/>
            <a:chExt cx="1440080" cy="720000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1763688" y="2708920"/>
              <a:ext cx="720000" cy="720000"/>
            </a:xfrm>
            <a:prstGeom prst="rect">
              <a:avLst/>
            </a:prstGeom>
            <a:solidFill>
              <a:srgbClr val="200AC0"/>
            </a:solidFill>
            <a:ln>
              <a:solidFill>
                <a:srgbClr val="200A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2483768" y="2708920"/>
              <a:ext cx="720000" cy="7200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2" name="Группа 13"/>
          <p:cNvGrpSpPr/>
          <p:nvPr/>
        </p:nvGrpSpPr>
        <p:grpSpPr>
          <a:xfrm>
            <a:off x="5436096" y="2060848"/>
            <a:ext cx="1440080" cy="720000"/>
            <a:chOff x="5724128" y="1412776"/>
            <a:chExt cx="1440080" cy="720000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6444208" y="1412776"/>
              <a:ext cx="720000" cy="7200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5724128" y="1412776"/>
              <a:ext cx="720000" cy="720000"/>
            </a:xfrm>
            <a:prstGeom prst="rect">
              <a:avLst/>
            </a:prstGeom>
            <a:solidFill>
              <a:srgbClr val="22901C"/>
            </a:solidFill>
            <a:ln>
              <a:solidFill>
                <a:srgbClr val="22901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6" name="Группа 15"/>
          <p:cNvGrpSpPr/>
          <p:nvPr/>
        </p:nvGrpSpPr>
        <p:grpSpPr>
          <a:xfrm>
            <a:off x="5436096" y="2924944"/>
            <a:ext cx="1440080" cy="720000"/>
            <a:chOff x="5724128" y="1412776"/>
            <a:chExt cx="1440080" cy="720000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6444208" y="1412776"/>
              <a:ext cx="720000" cy="7200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5724128" y="1412776"/>
              <a:ext cx="720000" cy="720000"/>
            </a:xfrm>
            <a:prstGeom prst="rect">
              <a:avLst/>
            </a:prstGeom>
            <a:solidFill>
              <a:srgbClr val="22901C"/>
            </a:solidFill>
            <a:ln>
              <a:solidFill>
                <a:srgbClr val="22901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" name="Группа 18"/>
          <p:cNvGrpSpPr/>
          <p:nvPr/>
        </p:nvGrpSpPr>
        <p:grpSpPr>
          <a:xfrm>
            <a:off x="5436096" y="3789040"/>
            <a:ext cx="1440080" cy="720000"/>
            <a:chOff x="5724128" y="1412776"/>
            <a:chExt cx="1440080" cy="720000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6444208" y="1412776"/>
              <a:ext cx="720000" cy="7200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5724128" y="1412776"/>
              <a:ext cx="720000" cy="720000"/>
            </a:xfrm>
            <a:prstGeom prst="rect">
              <a:avLst/>
            </a:prstGeom>
            <a:solidFill>
              <a:srgbClr val="22901C"/>
            </a:solidFill>
            <a:ln>
              <a:solidFill>
                <a:srgbClr val="22901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8" name="Группа 21"/>
          <p:cNvGrpSpPr/>
          <p:nvPr/>
        </p:nvGrpSpPr>
        <p:grpSpPr>
          <a:xfrm>
            <a:off x="5436096" y="4653136"/>
            <a:ext cx="1440080" cy="720000"/>
            <a:chOff x="5724128" y="1412776"/>
            <a:chExt cx="1440080" cy="720000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6444208" y="1412776"/>
              <a:ext cx="720000" cy="7200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5724128" y="1412776"/>
              <a:ext cx="720000" cy="720000"/>
            </a:xfrm>
            <a:prstGeom prst="rect">
              <a:avLst/>
            </a:prstGeom>
            <a:solidFill>
              <a:srgbClr val="22901C"/>
            </a:solidFill>
            <a:ln>
              <a:solidFill>
                <a:srgbClr val="22901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5" name="Скругленный прямоугольник 24">
            <a:hlinkClick r:id="rId4" action="ppaction://hlinksldjump"/>
          </p:cNvPr>
          <p:cNvSpPr/>
          <p:nvPr/>
        </p:nvSpPr>
        <p:spPr>
          <a:xfrm>
            <a:off x="3347864" y="260648"/>
            <a:ext cx="2808312" cy="36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Candara" pitchFamily="34" charset="0"/>
              </a:rPr>
              <a:t>Игра «Перевертыши» </a:t>
            </a:r>
            <a:endParaRPr lang="ru-RU" sz="2000" dirty="0">
              <a:latin typeface="Candara" pitchFamily="34" charset="0"/>
            </a:endParaRPr>
          </a:p>
        </p:txBody>
      </p:sp>
      <p:grpSp>
        <p:nvGrpSpPr>
          <p:cNvPr id="29" name="Группа 29"/>
          <p:cNvGrpSpPr/>
          <p:nvPr/>
        </p:nvGrpSpPr>
        <p:grpSpPr>
          <a:xfrm>
            <a:off x="2915816" y="1196752"/>
            <a:ext cx="1440080" cy="720000"/>
            <a:chOff x="1763688" y="692696"/>
            <a:chExt cx="1440080" cy="720000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1763688" y="692696"/>
              <a:ext cx="720000" cy="720000"/>
            </a:xfrm>
            <a:prstGeom prst="rect">
              <a:avLst/>
            </a:prstGeom>
            <a:solidFill>
              <a:srgbClr val="200AC0"/>
            </a:solidFill>
            <a:ln>
              <a:solidFill>
                <a:srgbClr val="200A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2483768" y="692696"/>
              <a:ext cx="720000" cy="7200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0" name="Группа 32"/>
          <p:cNvGrpSpPr/>
          <p:nvPr/>
        </p:nvGrpSpPr>
        <p:grpSpPr>
          <a:xfrm>
            <a:off x="5436096" y="1196752"/>
            <a:ext cx="1440080" cy="720000"/>
            <a:chOff x="5724128" y="1412776"/>
            <a:chExt cx="1440080" cy="720000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6444208" y="1412776"/>
              <a:ext cx="720000" cy="7200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5724128" y="1412776"/>
              <a:ext cx="720000" cy="720000"/>
            </a:xfrm>
            <a:prstGeom prst="rect">
              <a:avLst/>
            </a:prstGeom>
            <a:solidFill>
              <a:srgbClr val="22901C"/>
            </a:solidFill>
            <a:ln>
              <a:solidFill>
                <a:srgbClr val="22901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37" name="Прямая со стрелкой 36"/>
          <p:cNvCxnSpPr/>
          <p:nvPr/>
        </p:nvCxnSpPr>
        <p:spPr>
          <a:xfrm>
            <a:off x="4427984" y="1556792"/>
            <a:ext cx="9000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4427984" y="2420888"/>
            <a:ext cx="9000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4427984" y="3284984"/>
            <a:ext cx="9000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4427984" y="4149080"/>
            <a:ext cx="9000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4427984" y="5013176"/>
            <a:ext cx="9000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42" name="Picture 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395666">
            <a:off x="7136122" y="5006516"/>
            <a:ext cx="452631" cy="405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42 -0.03307 C -0.02013 -0.03932 -0.03315 -0.04533 -0.04531 -0.05157 C -0.05763 -0.05805 -0.06753 -0.06614 -0.08125 -0.071 C -0.09461 -0.0747 -0.11145 -0.07493 -0.12673 -0.07586 C -0.14288 -0.07586 -0.15572 -0.07563 -0.17482 -0.07378 C -0.19461 -0.07123 -0.22187 -0.06638 -0.24322 -0.06268 C -0.26458 -0.05874 -0.28576 -0.05574 -0.30243 -0.05227 C -0.31909 -0.0488 -0.32934 -0.04602 -0.34392 -0.04209 C -0.35868 -0.03816 -0.37482 -0.03261 -0.39045 -0.02799 C -0.40607 -0.0229 -0.42361 -0.01781 -0.43697 -0.01226 C -0.45034 -0.00671 -0.45833 -0.00162 -0.47135 0.00578 C -0.48454 0.01318 -0.50798 0.02775 -0.51458 0.03191 " pathEditMode="relative" rAng="-521730" ptsTypes="aaaaaaaaaaaA">
                                      <p:cBhvr>
                                        <p:cTn id="81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6" y="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5734</TotalTime>
  <Words>180</Words>
  <Application>Microsoft Office PowerPoint</Application>
  <PresentationFormat>Экран (4:3)</PresentationFormat>
  <Paragraphs>50</Paragraphs>
  <Slides>14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Тема2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Галина Ивановна</dc:creator>
  <cp:lastModifiedBy>Галина Ивановна</cp:lastModifiedBy>
  <cp:revision>613</cp:revision>
  <dcterms:created xsi:type="dcterms:W3CDTF">2020-04-24T06:45:36Z</dcterms:created>
  <dcterms:modified xsi:type="dcterms:W3CDTF">2023-07-05T09:44:38Z</dcterms:modified>
</cp:coreProperties>
</file>