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sldIdLst>
    <p:sldId id="256" r:id="rId2"/>
    <p:sldId id="257" r:id="rId3"/>
    <p:sldId id="269" r:id="rId4"/>
    <p:sldId id="261" r:id="rId5"/>
    <p:sldId id="260" r:id="rId6"/>
    <p:sldId id="268" r:id="rId7"/>
    <p:sldId id="265" r:id="rId8"/>
    <p:sldId id="262" r:id="rId9"/>
    <p:sldId id="258" r:id="rId10"/>
    <p:sldId id="263" r:id="rId11"/>
    <p:sldId id="270" r:id="rId12"/>
    <p:sldId id="264" r:id="rId13"/>
    <p:sldId id="266" r:id="rId14"/>
    <p:sldId id="267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-821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CAC-DD03-4916-BB33-57BE97B57D42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E4A-CC47-4D27-A756-59B43F6EA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CAC-DD03-4916-BB33-57BE97B57D42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E4A-CC47-4D27-A756-59B43F6EA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7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7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CAC-DD03-4916-BB33-57BE97B57D42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E4A-CC47-4D27-A756-59B43F6EA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CAC-DD03-4916-BB33-57BE97B57D42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E4A-CC47-4D27-A756-59B43F6EA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CAC-DD03-4916-BB33-57BE97B57D42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E4A-CC47-4D27-A756-59B43F6EA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CAC-DD03-4916-BB33-57BE97B57D42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E4A-CC47-4D27-A756-59B43F6EA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CAC-DD03-4916-BB33-57BE97B57D42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E4A-CC47-4D27-A756-59B43F6EA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CAC-DD03-4916-BB33-57BE97B57D42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E4A-CC47-4D27-A756-59B43F6EA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CAC-DD03-4916-BB33-57BE97B57D42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E4A-CC47-4D27-A756-59B43F6EA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CAC-DD03-4916-BB33-57BE97B57D42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E4A-CC47-4D27-A756-59B43F6EA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CAC-DD03-4916-BB33-57BE97B57D42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E4A-CC47-4D27-A756-59B43F6EA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1DCAC-DD03-4916-BB33-57BE97B57D42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7AE4A-CC47-4D27-A756-59B43F6EA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3208" y="341025"/>
            <a:ext cx="8001000" cy="2971801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Фотоотчёт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 проекту «Лаборатория ЕНОТИК»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71005" y="4323554"/>
            <a:ext cx="6400800" cy="1209342"/>
          </a:xfrm>
        </p:spPr>
        <p:txBody>
          <a:bodyPr/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Подъельская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Е.М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2184" y="3732648"/>
            <a:ext cx="2821843" cy="24356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16333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«Огород на окне»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Содержимое 8" descr="огород на окне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723513" y="2174875"/>
            <a:ext cx="3158561" cy="39512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изображение_viber_2024-11-23_15-51-20-703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204409" y="2236868"/>
            <a:ext cx="2963466" cy="3951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Эксперимент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гидропоником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Содержимое 11" descr="изображение_viber_2024-11-23_15-51-21-084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21061" y="2174875"/>
            <a:ext cx="2963466" cy="3951288"/>
          </a:xfrm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Содержимое 14" descr="изображение_viber_2024-11-23_15-51-20-996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421384" y="2143877"/>
            <a:ext cx="2963466" cy="3951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83133" cy="189079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Мастер-класс «Использование технологии ЕНОТИК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блоке - совместной деятельности»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IMG_4141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0115" y="2712203"/>
            <a:ext cx="5386388" cy="320147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Мастер-класс _Использование технологии _ЕНОТИК_ в блоке - совместной деятельности_.PN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47821" y="2831402"/>
            <a:ext cx="5389562" cy="32891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417" y="321133"/>
            <a:ext cx="1106579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Интегрированное занятие «Этот загадочный космос!»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8LRy2Sv1RMg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2709" y="1461953"/>
            <a:ext cx="2963466" cy="39512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vPYf4b4HYoA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8847228" y="1492950"/>
            <a:ext cx="2963466" cy="3951288"/>
          </a:xfr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61288" y="2918531"/>
            <a:ext cx="5386388" cy="3672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«3-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моделирование»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HBE5bBcQHM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446946" y="2205872"/>
            <a:ext cx="2963466" cy="3822969"/>
          </a:xfrm>
        </p:spPr>
      </p:pic>
      <p:pic>
        <p:nvPicPr>
          <p:cNvPr id="1028" name="Picture 4" descr="C:\Users\Екатерина\AppData\Local\Temp\03264b4f-499e-44b7-9c1c-d652d4e1cdd3_Енотик-20241123T075126Z-001.zip.dd3\Енотик\IMG_34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8311" y="2141725"/>
            <a:ext cx="3253139" cy="38561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2" descr="изображение_viber_2024-11-23_15-35-21-2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165" y="1415458"/>
            <a:ext cx="5268384" cy="3951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406" y="216976"/>
            <a:ext cx="10729993" cy="82141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«Умники и умницы»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«Секреты здоровья»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изображение_viber_2024-11-23_17-36-47-3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1414734"/>
            <a:ext cx="3657599" cy="2286000"/>
          </a:xfrm>
          <a:prstGeom prst="rect">
            <a:avLst/>
          </a:prstGeom>
        </p:spPr>
      </p:pic>
      <p:pic>
        <p:nvPicPr>
          <p:cNvPr id="7" name="Содержимое 6" descr="изображение_viber_2024-11-23_15-39-27-549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74188" y="3628739"/>
            <a:ext cx="2154600" cy="2872800"/>
          </a:xfrm>
        </p:spPr>
      </p:pic>
      <p:pic>
        <p:nvPicPr>
          <p:cNvPr id="8" name="Содержимое 7" descr="изображение_viber_2024-11-23_15-35-21-369.jpg"/>
          <p:cNvPicPr>
            <a:picLocks noGrp="1" noChangeAspect="1"/>
          </p:cNvPicPr>
          <p:nvPr>
            <p:ph sz="quarter" idx="4"/>
          </p:nvPr>
        </p:nvPicPr>
        <p:blipFill>
          <a:blip r:embed="rId5" cstate="print"/>
          <a:stretch>
            <a:fillRect/>
          </a:stretch>
        </p:blipFill>
        <p:spPr>
          <a:xfrm>
            <a:off x="3081858" y="3600718"/>
            <a:ext cx="2154600" cy="2872800"/>
          </a:xfrm>
        </p:spPr>
      </p:pic>
      <p:pic>
        <p:nvPicPr>
          <p:cNvPr id="11" name="Содержимое 7" descr="изображение_viber_2024-11-23_15-35-22-1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38742" y="1430957"/>
            <a:ext cx="2963466" cy="3951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Флешмоб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фребель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ёлка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Содержимое 10" descr="IMG_20211209_08090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070829" y="1740922"/>
            <a:ext cx="2955563" cy="3951288"/>
          </a:xfrm>
        </p:spPr>
      </p:pic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Содержимое 11" descr="IMG_20211209_08033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86821" y="1725424"/>
            <a:ext cx="3135045" cy="3951288"/>
          </a:xfrm>
        </p:spPr>
      </p:pic>
      <p:pic>
        <p:nvPicPr>
          <p:cNvPr id="13" name="Содержимое 10" descr="IMG_20211209_0713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97730" y="1694426"/>
            <a:ext cx="2955563" cy="3951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6115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игрушек -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антистрессов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20230407_09365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81565" y="2190373"/>
            <a:ext cx="5268384" cy="39512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_20230407_09474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1702510" y="2205872"/>
            <a:ext cx="2963466" cy="3951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Прохождение лабиринта с роботом Бит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G_20220117_15582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825012" y="2174875"/>
            <a:ext cx="2955563" cy="3951288"/>
          </a:xfrm>
        </p:spPr>
      </p:pic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Содержимое 11" descr="IMG_20220117_15590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7409837" y="2174875"/>
            <a:ext cx="2955563" cy="3951288"/>
          </a:xfrm>
        </p:spPr>
      </p:pic>
    </p:spTree>
    <p:extLst>
      <p:ext uri="{BB962C8B-B14F-4D97-AF65-F5344CB8AC3E}">
        <p14:creationId xmlns="" xmlns:p14="http://schemas.microsoft.com/office/powerpoint/2010/main" val="362885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Дары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Фрёбеля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G_20220202_15524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2159" y="2100324"/>
            <a:ext cx="3335923" cy="4459791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IMG_20220202_16000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8510216" y="2061274"/>
            <a:ext cx="3336378" cy="4460400"/>
          </a:xfrm>
        </p:spPr>
      </p:pic>
      <p:pic>
        <p:nvPicPr>
          <p:cNvPr id="11" name="Содержимое 9" descr="IMG_20220202_1552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58150" y="2143878"/>
            <a:ext cx="3336379" cy="4460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86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Дидактические игры с Дарами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Фребеля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eZBJo9Nu1Ac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734024" y="2205872"/>
            <a:ext cx="2963466" cy="3951288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Gws9LuFHhko (1)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1919486" y="2221370"/>
            <a:ext cx="2963466" cy="3951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Набор (математика, логика)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371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4228" y="2081885"/>
            <a:ext cx="2700000" cy="36000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_371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02130" y="1539445"/>
            <a:ext cx="2700000" cy="3600000"/>
          </a:xfrm>
        </p:spPr>
      </p:pic>
      <p:pic>
        <p:nvPicPr>
          <p:cNvPr id="9" name="Содержимое 7" descr="IMG_37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45751" y="1585939"/>
            <a:ext cx="2700000" cy="36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Опыта с неживой природой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Содержимое 11" descr="IMG_20211026_112303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7284204" y="2236868"/>
            <a:ext cx="3608139" cy="3951288"/>
          </a:xfrm>
        </p:spPr>
      </p:pic>
      <p:pic>
        <p:nvPicPr>
          <p:cNvPr id="11" name="Содержимое 10" descr="IMG_20220406_09445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46060" y="2174875"/>
            <a:ext cx="5282471" cy="3951288"/>
          </a:xfrm>
        </p:spPr>
      </p:pic>
    </p:spTree>
    <p:extLst>
      <p:ext uri="{BB962C8B-B14F-4D97-AF65-F5344CB8AC3E}">
        <p14:creationId xmlns="" xmlns:p14="http://schemas.microsoft.com/office/powerpoint/2010/main" val="36799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Наблюдение через трафарет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Содержимое 12" descr="IMG_20211008_10452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427290" y="2135045"/>
            <a:ext cx="3231360" cy="4320000"/>
          </a:xfrm>
        </p:spPr>
      </p:pic>
      <p:sp>
        <p:nvSpPr>
          <p:cNvPr id="17" name="Текст 1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Содержимое 13" descr="IMG_20211008_10442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1195016" y="2066388"/>
            <a:ext cx="3231360" cy="4320000"/>
          </a:xfrm>
        </p:spPr>
      </p:pic>
      <p:pic>
        <p:nvPicPr>
          <p:cNvPr id="18" name="Содержимое 8" descr="IMG_20211008_1116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29098" y="2110298"/>
            <a:ext cx="3231360" cy="43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960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63</Words>
  <Application>Microsoft Office PowerPoint</Application>
  <PresentationFormat>Произвольный</PresentationFormat>
  <Paragraphs>16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Фотоотчёт к проекту «Лаборатория ЕНОТИК»</vt:lpstr>
      <vt:lpstr>Флешмоб #фребель ёлка</vt:lpstr>
      <vt:lpstr>Изготовление игрушек - антистрессов</vt:lpstr>
      <vt:lpstr>Прохождение лабиринта с роботом Бит</vt:lpstr>
      <vt:lpstr>Дары Фрёбеля</vt:lpstr>
      <vt:lpstr>Дидактические игры с Дарами Фребеля</vt:lpstr>
      <vt:lpstr>Набор (математика, логика)</vt:lpstr>
      <vt:lpstr>Опыта с неживой природой</vt:lpstr>
      <vt:lpstr>Наблюдение через трафарет</vt:lpstr>
      <vt:lpstr>«Огород на окне»</vt:lpstr>
      <vt:lpstr>Эксперимент с гидропоником</vt:lpstr>
      <vt:lpstr>Мастер-класс «Использование технологии ЕНОТИК  в блоке - совместной деятельности»</vt:lpstr>
      <vt:lpstr> Интегрированное занятие «Этот загадочный космос!» </vt:lpstr>
      <vt:lpstr>«3-D моделирование» </vt:lpstr>
      <vt:lpstr> Квест- игра «Умники и умницы» «Секреты здоровья»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Подъельская</dc:creator>
  <cp:lastModifiedBy>Екатерина Подъельская</cp:lastModifiedBy>
  <cp:revision>26</cp:revision>
  <dcterms:created xsi:type="dcterms:W3CDTF">2016-02-25T15:38:00Z</dcterms:created>
  <dcterms:modified xsi:type="dcterms:W3CDTF">2024-11-23T12:47:36Z</dcterms:modified>
</cp:coreProperties>
</file>