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s24.detkin-club.ru/editor/24/images/b9134e6c88318324c543c4a53d3ace22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ds24.detkin-club.ru/editor/24/images/375d39b6e38517eefdff9126595a2544.JPG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" y="18245"/>
            <a:ext cx="9144000" cy="68397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 учреждение детский сад №24   «Космос»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2775" y="4179064"/>
            <a:ext cx="8063681" cy="2257072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логопедической группы для организации и проведения коррекционно-развивающей работы с детьми с ТНР</a:t>
            </a: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apf.mail.ru/cgi-bin/readmsg?id=16364447591480629770;0;2&amp;exif=1&amp;full=1&amp;x-email=iriha1967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364447591480629770;0;2&amp;exif=1&amp;full=1&amp;x-email=iriha1967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DSC06853">
            <a:hlinkClick r:id="rId3" tooltip="&quot;DSC06853&quot;"/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1" t="6666" r="19750" b="18001"/>
          <a:stretch/>
        </p:blipFill>
        <p:spPr bwMode="auto">
          <a:xfrm>
            <a:off x="899592" y="1863706"/>
            <a:ext cx="3094856" cy="2152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IMG_5506">
            <a:hlinkClick r:id="rId5" tooltip="&quot;IMG_5506&quot;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63706"/>
            <a:ext cx="3238329" cy="215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250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dirty="0"/>
          </a:p>
        </p:txBody>
      </p:sp>
      <p:pic>
        <p:nvPicPr>
          <p:cNvPr id="1026" name="Picture 2" descr="C:\Users\kosmos\Desktop\протокол ППк 21-22\IMG-12e030aa008c1e671603eb9d9716f9d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81982"/>
            <a:ext cx="2704447" cy="2704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osmos\Desktop\протокол ППк 21-22\IMG-efd91075be3549837c9a49fc8a99533f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602" y="4005064"/>
            <a:ext cx="2276090" cy="2276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517276"/>
            <a:ext cx="6768752" cy="584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сенсорного развития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03440" y="908720"/>
            <a:ext cx="4536504" cy="41044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smtClean="0"/>
          </a:p>
          <a:p>
            <a:endParaRPr lang="ru-RU" sz="1400" smtClean="0"/>
          </a:p>
          <a:p>
            <a:endParaRPr lang="ru-RU" sz="1400" smtClean="0"/>
          </a:p>
          <a:p>
            <a:pPr marL="0" indent="0">
              <a:buFont typeface="Arial" pitchFamily="34" charset="0"/>
              <a:buNone/>
            </a:pPr>
            <a:endParaRPr lang="ru-RU" sz="1400" smtClean="0"/>
          </a:p>
          <a:p>
            <a:pPr marL="0" indent="0" algn="just">
              <a:lnSpc>
                <a:spcPct val="120000"/>
              </a:lnSpc>
              <a:buFont typeface="Arial" pitchFamily="34" charset="0"/>
              <a:buNone/>
            </a:pPr>
            <a:r>
              <a:rPr lang="ru-RU" sz="1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сенсорного развития включает игры и оборудование на развитие крупной и мелкой моторики.  </a:t>
            </a:r>
          </a:p>
          <a:p>
            <a:pPr marL="0" indent="0" algn="just">
              <a:lnSpc>
                <a:spcPct val="120000"/>
              </a:lnSpc>
              <a:buFont typeface="Arial" pitchFamily="34" charset="0"/>
              <a:buNone/>
            </a:pPr>
            <a:r>
              <a:rPr lang="ru-RU" sz="1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дидактического материала осуществляется с учетом категории детей, включенных в инклюзивное пространство. </a:t>
            </a:r>
          </a:p>
          <a:p>
            <a:pPr marL="0" indent="0" algn="just">
              <a:lnSpc>
                <a:spcPct val="120000"/>
              </a:lnSpc>
              <a:buFont typeface="Arial" pitchFamily="34" charset="0"/>
              <a:buNone/>
            </a:pPr>
            <a:r>
              <a:rPr lang="ru-RU" sz="1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расширенно представлены материалы на развитие тактильно-двигательного восприятия, на развитие особых свойств предметов.</a:t>
            </a:r>
          </a:p>
          <a:p>
            <a:pPr>
              <a:lnSpc>
                <a:spcPct val="120000"/>
              </a:lnSpc>
            </a:pPr>
            <a:endParaRPr lang="ru-RU" sz="1900" b="1" dirty="0"/>
          </a:p>
        </p:txBody>
      </p:sp>
    </p:spTree>
    <p:extLst>
      <p:ext uri="{BB962C8B-B14F-4D97-AF65-F5344CB8AC3E}">
        <p14:creationId xmlns:p14="http://schemas.microsoft.com/office/powerpoint/2010/main" val="407229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3440" y="908720"/>
            <a:ext cx="4536504" cy="453650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62500" lnSpcReduction="20000"/>
          </a:bodyPr>
          <a:lstStyle/>
          <a:p>
            <a:endParaRPr lang="ru-RU" sz="1400" dirty="0" smtClean="0"/>
          </a:p>
          <a:p>
            <a:r>
              <a:rPr lang="ru-RU" b="1" dirty="0"/>
              <a:t>Сектор «Будем говорить правильно»:</a:t>
            </a:r>
            <a:endParaRPr lang="ru-RU" dirty="0"/>
          </a:p>
          <a:p>
            <a:endParaRPr lang="ru-RU" sz="1400" dirty="0"/>
          </a:p>
          <a:p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r>
              <a:rPr lang="ru-RU" dirty="0"/>
              <a:t>. Это специально оборудованное пространство для индивидуальной коррекционной работы. В основу наполняемости коррекционного </a:t>
            </a:r>
            <a:r>
              <a:rPr lang="ru-RU" dirty="0" smtClean="0"/>
              <a:t>сектора </a:t>
            </a:r>
            <a:r>
              <a:rPr lang="ru-RU" dirty="0"/>
              <a:t>положено также тематическое планирование по лексическим темам. Подбор игрового и дидактического материала осуществляется на основе рекомендаций учителя-логопеда группы, возрастных особенностей детей, отклонений в развитии.</a:t>
            </a:r>
          </a:p>
          <a:p>
            <a:pPr>
              <a:lnSpc>
                <a:spcPct val="120000"/>
              </a:lnSpc>
            </a:pPr>
            <a:endParaRPr lang="ru-RU" sz="1900" b="1" dirty="0"/>
          </a:p>
        </p:txBody>
      </p:sp>
      <p:pic>
        <p:nvPicPr>
          <p:cNvPr id="2050" name="Picture 2" descr="C:\Users\kosmos\Desktop\протокол ППк 21-22\IMG-cd1af6fc15e9d0f19252567283888b36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2592288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osmos\Desktop\протокол ППк 21-22\IMG-f8d075cbb91d6c8b39a7fa01603333fe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154" y="3573016"/>
            <a:ext cx="2647286" cy="2647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308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7850"/>
            <a:ext cx="5472608" cy="467946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секторе ознакомления с окружающим и социально-бытовой ориентировки акцент в работе педагога ставится на формирование навыков самообслуживания, пополнение социального опыта детей с проблемами в развитии на основе их взаимодействия со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сверстниками. </a:t>
            </a:r>
          </a:p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ектор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предметно-практической деятельности включает игры и оборудование для организации сюжетно-ролевых игр.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проблемами в развитии закрепляют игровые действия, полученные на обучающих занятиях с дефектологом, учатся удерживать взятые на себя роли.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условной нормой расширяется диапазон ведущих ролей, что ни всегда реализуется в обычной группе детского сада.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endParaRPr lang="ru-RU" sz="1600" dirty="0" smtClean="0"/>
          </a:p>
        </p:txBody>
      </p:sp>
      <p:pic>
        <p:nvPicPr>
          <p:cNvPr id="3074" name="Picture 2" descr="C:\Users\kosmos\Desktop\протокол ППк 21-22\IMG-b245308e90caa7c66e94fbc9b41a960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097" y="3974964"/>
            <a:ext cx="2216335" cy="2216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kosmos\Desktop\протокол ППк 21-22\IMG-d57e71e374f344dc5fdb97632f4e631c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500" y="1557850"/>
            <a:ext cx="2320031" cy="2320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80632"/>
            <a:ext cx="7776864" cy="10772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ознакомления с окружающим миром</a:t>
            </a:r>
          </a:p>
        </p:txBody>
      </p:sp>
    </p:spTree>
    <p:extLst>
      <p:ext uri="{BB962C8B-B14F-4D97-AF65-F5344CB8AC3E}">
        <p14:creationId xmlns:p14="http://schemas.microsoft.com/office/powerpoint/2010/main" val="3326773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80920" cy="6336704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развития мобильности 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ориентировки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мобильности и ориентировки в пространстве позволяет детям с ограниченными возможностями здоровья развивать свои двигательные возможности, ориентировку пространстве, а дети с условной нормой закрепляют навыки в основных движениях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kosmos\Desktop\протокол ППк 21-22\IMG-9b369c0767357896d99856870dae85cd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2916408" cy="2916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kosmos\Downloads\IMG-9393580456297194b4fbe4edd07ad6c4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75598"/>
            <a:ext cx="2926184" cy="292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33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192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 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и эмоционального развития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и эмоционального развития особенно важен для детей с проблемами в развитии. У них наблюдается быстрая утомляемость и необходимы условия для снятия напряжения и релаксации.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условной нормой могут успешно привлекаться к различным совместным групповым действиям и здесь успешно решаются задачи по коррекции психоэмоционального развития.</a:t>
            </a:r>
          </a:p>
        </p:txBody>
      </p:sp>
      <p:pic>
        <p:nvPicPr>
          <p:cNvPr id="5122" name="Picture 2" descr="C:\Users\kosmos\Desktop\IMG-f2cd1585a17aaf9ba3c94b6d8061e1cd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47" y="1508525"/>
            <a:ext cx="3413308" cy="2280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kosmos\Desktop\IMG-370971c6c8256745e6ed16a2ea082ffa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876" y="1437284"/>
            <a:ext cx="3552758" cy="2464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306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3041"/>
          </a:xfrm>
        </p:spPr>
      </p:pic>
    </p:spTree>
    <p:extLst>
      <p:ext uri="{BB962C8B-B14F-4D97-AF65-F5344CB8AC3E}">
        <p14:creationId xmlns:p14="http://schemas.microsoft.com/office/powerpoint/2010/main" val="2998747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303</Words>
  <Application>Microsoft Office PowerPoint</Application>
  <PresentationFormat>Экран (4:3)</PresentationFormat>
  <Paragraphs>69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Муниципальное бюджетное дошкольное образовательное учреждение детский сад №24   «Космос»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kosmos</dc:creator>
  <cp:lastModifiedBy>user1</cp:lastModifiedBy>
  <cp:revision>20</cp:revision>
  <dcterms:created xsi:type="dcterms:W3CDTF">2021-11-09T07:03:11Z</dcterms:created>
  <dcterms:modified xsi:type="dcterms:W3CDTF">2022-02-24T07:17:51Z</dcterms:modified>
</cp:coreProperties>
</file>