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56" r:id="rId2"/>
    <p:sldId id="259" r:id="rId3"/>
    <p:sldId id="262" r:id="rId4"/>
    <p:sldId id="260" r:id="rId5"/>
    <p:sldId id="263" r:id="rId6"/>
    <p:sldId id="258" r:id="rId7"/>
    <p:sldId id="265" r:id="rId8"/>
    <p:sldId id="261" r:id="rId9"/>
    <p:sldId id="26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21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09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0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7837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76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6071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38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618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50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3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09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9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9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62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58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26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0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FE75A3-A681-4C56-8DAB-32227DB4676F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A932ED-E6D9-44DB-99E1-5862FD656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42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search?newwindow=1&amp;safe=strict&amp;espv=2&amp;biw=1920&amp;bih=950&amp;q=%D0%BC%D0%B0%D0%BB%D0%B0%D1%8F+%D1%81%D0%BE%D1%81%D1%8C%D0%B2%D0%B0+%D0%BF%D0%BB%D0%BE%D1%89%D0%B0%D0%B4%D1%8C&amp;stick=H4sIAAAAAAAAAOPgE-LWT9c3NDKqMi8si9eSyk620s_JT04syczPgzOsEotSEwFK7yh3KwAAAA&amp;sa=X&amp;ved=0ahUKEwjTidDm4JjSAhUKWCwKHeH-CAwQ6BMIiwEoADA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ru/search?newwindow=1&amp;safe=strict&amp;espv=2&amp;biw=1920&amp;bih=950&amp;q=%D0%BC%D0%B0%D0%BB%D0%B0%D1%8F+%D1%81%D0%BE%D1%81%D1%8C%D0%B2%D0%B0+%D0%B4%D0%B0%D1%82%D0%B0+%D0%BE%D1%81%D0%BD%D0%BE%D0%B2%D0%B0%D0%BD%D0%B8%D1%8F&amp;stick=H4sIAAAAAAAAAOPgE-LWT9c3NDKqMi8si9fSzyi30k_Oz8lJTS7JzM_TLyjKLwEyU1PiizNLUoutUotLEpNyMoszUlMUUhJLUgGI4zRRQAAAAA&amp;sa=X&amp;ved=0ahUKEwjTidDm4JjSAhUKWCwKHeH-CAwQ6BMIjgEoADA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23" y="732468"/>
            <a:ext cx="5059571" cy="53306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43451" y="2220686"/>
            <a:ext cx="5917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Заповедник «Малая Сосьва».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77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65" y="855252"/>
            <a:ext cx="4946468" cy="30374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33" y="3039727"/>
            <a:ext cx="4495364" cy="34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Географическое расположение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8" y="1403891"/>
            <a:ext cx="5764530" cy="48355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4274" y="1795777"/>
            <a:ext cx="47374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Сосьва — государственный природный заповедник. Заповедник расположен в Советском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Берёзовском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районах Ханты-Мансийского автономного округа. Заповедник расположен в долине реки Малая Сосьва.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17 февраля 1976 года. 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Площадь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 2 256 км²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Дата Основания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 1976 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8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5387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Климатические показатели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7154" y="1959428"/>
            <a:ext cx="4567415" cy="3037393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 характеризуется продолжительной, относительно мягкой зимой и коротким прохладным летом. Среднегодовая температура воздуха — 2 °C. Вегетационный период длится около 130 дней, безморозный — 188 дней. Площадь заповедника: 225 562 га. Абсолютный максимум температуры: +34.3°С. минимум: -52°С. Снежный покров держится 200 дней. Годовая сумма осадков: 512 мм. Больше половины их выпадает в теплое время года (с мая по октябрь).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6" y="1523998"/>
            <a:ext cx="6514012" cy="488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337" y="624110"/>
            <a:ext cx="9841275" cy="7257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заповедника «Малая Сосьва».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3" y="1349829"/>
            <a:ext cx="5748633" cy="40669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796" y="2513149"/>
            <a:ext cx="5808285" cy="413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4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154" y="58927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Животный мир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6568" y="1471749"/>
            <a:ext cx="10142255" cy="5024845"/>
          </a:xfrm>
        </p:spPr>
        <p:txBody>
          <a:bodyPr>
            <a:normAutofit/>
          </a:bodyPr>
          <a:lstStyle/>
          <a:p>
            <a:pPr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заповеднике встречается: 40 видов млекопитающих, 212 видов птиц, 1 вид рептилий, 2 вида амфибий, 16 видов рыб, 416 видов сосудистых растений, не менее 150 видов мохообразных, 180 видов лишайников, 255 видов грибов и 54 вида слизевиков.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6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337" y="624110"/>
            <a:ext cx="9841275" cy="821513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648" y="1299481"/>
            <a:ext cx="3101968" cy="4515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" y="1445623"/>
            <a:ext cx="3641498" cy="4369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225" y="3557450"/>
            <a:ext cx="4611423" cy="327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3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21" y="284797"/>
            <a:ext cx="5591492" cy="65732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284797"/>
            <a:ext cx="5181600" cy="65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9463" y="624110"/>
            <a:ext cx="9815149" cy="71701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563" y="1159669"/>
            <a:ext cx="2933700" cy="2667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51" y="134256"/>
            <a:ext cx="4592819" cy="3056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" y="1341120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7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07" y="1524000"/>
            <a:ext cx="5852224" cy="40233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731" y="2699113"/>
            <a:ext cx="4807132" cy="41588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11040" y="627017"/>
            <a:ext cx="4499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Растительный мир.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32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</TotalTime>
  <Words>111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Презентация PowerPoint</vt:lpstr>
      <vt:lpstr>Географическое расположение </vt:lpstr>
      <vt:lpstr>Климатические показатели</vt:lpstr>
      <vt:lpstr>Природа заповедника «Малая Сосьва».</vt:lpstr>
      <vt:lpstr>Животный мир </vt:lpstr>
      <vt:lpstr>Презентация PowerPoint</vt:lpstr>
      <vt:lpstr>Презентация PowerPoint</vt:lpstr>
      <vt:lpstr>Презентация PowerPoint</vt:lpstr>
      <vt:lpstr>Растительный мир.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luts_mn</dc:creator>
  <cp:lastModifiedBy>Екатерина К. Николаева</cp:lastModifiedBy>
  <cp:revision>12</cp:revision>
  <dcterms:created xsi:type="dcterms:W3CDTF">2017-02-18T03:58:00Z</dcterms:created>
  <dcterms:modified xsi:type="dcterms:W3CDTF">2025-03-13T07:15:45Z</dcterms:modified>
</cp:coreProperties>
</file>