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0_a3d81_ec3b54f_ori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38495"/>
            <a:ext cx="9144000" cy="68964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8960" y="928670"/>
            <a:ext cx="5715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Путешествие</a:t>
            </a:r>
          </a:p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 по заповеднику</a:t>
            </a:r>
          </a:p>
          <a:p>
            <a:pPr algn="ctr"/>
            <a:r>
              <a:rPr lang="ru-RU" sz="6000" b="1" i="1" dirty="0" smtClean="0">
                <a:latin typeface="Times New Roman" pitchFamily="18" charset="0"/>
                <a:cs typeface="Times New Roman" pitchFamily="18" charset="0"/>
              </a:rPr>
              <a:t>«Малая Сосьва»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clip_image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98404" y="1600200"/>
            <a:ext cx="4947191" cy="4525963"/>
          </a:xfrm>
        </p:spPr>
      </p:pic>
      <p:pic>
        <p:nvPicPr>
          <p:cNvPr id="4" name="Рисунок 3" descr="0_a3d81_ec3b54f_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38495"/>
            <a:ext cx="9144000" cy="6896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3340" y="571480"/>
            <a:ext cx="500066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Заповедник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– это особое место, где растения и животные оберегаются и охраняются. Заповедники охраняются государством. В них звери, птицы, насекомые и рыбы, травы и могучие деревья живут рядом и спокойно растут.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lip_image0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357430"/>
            <a:ext cx="4572000" cy="418271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4643438" y="5429264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так он выглядит на карте.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no-hunting-no-shoot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79342" y="3170523"/>
            <a:ext cx="1385316" cy="1385316"/>
          </a:xfrm>
        </p:spPr>
      </p:pic>
      <p:pic>
        <p:nvPicPr>
          <p:cNvPr id="4" name="Рисунок 3" descr="0_a3d81_ec3b54f_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96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142852"/>
            <a:ext cx="63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Никто в заповедниках: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no-hunting-no-shoot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785794"/>
            <a:ext cx="2214578" cy="2214578"/>
          </a:xfrm>
          <a:prstGeom prst="rect">
            <a:avLst/>
          </a:prstGeom>
        </p:spPr>
      </p:pic>
      <p:pic>
        <p:nvPicPr>
          <p:cNvPr id="8" name="Рисунок 7" descr="11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857628"/>
            <a:ext cx="2214578" cy="2170285"/>
          </a:xfrm>
          <a:prstGeom prst="rect">
            <a:avLst/>
          </a:prstGeom>
        </p:spPr>
      </p:pic>
      <p:pic>
        <p:nvPicPr>
          <p:cNvPr id="9" name="Рисунок 8" descr="1165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43306" y="3786190"/>
            <a:ext cx="2071702" cy="2221324"/>
          </a:xfrm>
          <a:prstGeom prst="rect">
            <a:avLst/>
          </a:prstGeom>
        </p:spPr>
      </p:pic>
      <p:pic>
        <p:nvPicPr>
          <p:cNvPr id="10" name="Рисунок 9" descr="knfbf25e5b7f0cf27febaa479f97088dda8_8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4942" y="857232"/>
            <a:ext cx="2143140" cy="2143140"/>
          </a:xfrm>
          <a:prstGeom prst="rect">
            <a:avLst/>
          </a:prstGeom>
        </p:spPr>
      </p:pic>
      <p:pic>
        <p:nvPicPr>
          <p:cNvPr id="11" name="Рисунок 10" descr="1165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3857628"/>
            <a:ext cx="2143140" cy="215466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57224" y="3000372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охотится на животных и птиц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3143248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ловит рыбу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072206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ловит бабочек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28992" y="6072206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рвет цветы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57950" y="6072206"/>
            <a:ext cx="2786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ломает деревья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VoloBo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4" name="Рисунок 3" descr="0_a3d81_ec3b54f_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38495"/>
            <a:ext cx="9144000" cy="6896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3372" y="428604"/>
            <a:ext cx="4429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 заповедник люди приходят только на экскурсию, где знакомятся с красотой и богатством заповедных лет.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Малая Сосьва – один из заповедников нашего края. Назван он так, потому что расположен в долине реки Малая Сосьва. Создан этот заповедник 37 лет назад. На его территории много болот, мало озер и много лесов.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VoloBo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642918"/>
            <a:ext cx="3524243" cy="264318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1318208697_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3786190"/>
            <a:ext cx="4024318" cy="268682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0006-006-KHvojnye-derevja-smeshannykh-lesov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19437" y="2072481"/>
            <a:ext cx="2905125" cy="3581400"/>
          </a:xfrm>
        </p:spPr>
      </p:pic>
      <p:pic>
        <p:nvPicPr>
          <p:cNvPr id="4" name="Рисунок 3" descr="0_a3d81_ec3b54f_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38495"/>
            <a:ext cx="9144000" cy="6896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14778" y="0"/>
            <a:ext cx="4929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Растения заповедника: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0006-006-KHvojnye-derevja-smeshannykh-lesov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357166"/>
            <a:ext cx="2267693" cy="2795582"/>
          </a:xfrm>
          <a:prstGeom prst="rect">
            <a:avLst/>
          </a:prstGeom>
        </p:spPr>
      </p:pic>
      <p:pic>
        <p:nvPicPr>
          <p:cNvPr id="8" name="Рисунок 7" descr="0006-006-KHvojnye-derevja-smeshannykh-lesov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57290" y="3357562"/>
            <a:ext cx="2428892" cy="3197215"/>
          </a:xfrm>
          <a:prstGeom prst="rect">
            <a:avLst/>
          </a:prstGeom>
        </p:spPr>
      </p:pic>
      <p:pic>
        <p:nvPicPr>
          <p:cNvPr id="9" name="Рисунок 8" descr="0006-006-KHvojnye-derevja-smeshannykh-leso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1001" y="3214686"/>
            <a:ext cx="2383000" cy="3144911"/>
          </a:xfrm>
          <a:prstGeom prst="rect">
            <a:avLst/>
          </a:prstGeom>
        </p:spPr>
      </p:pic>
      <p:pic>
        <p:nvPicPr>
          <p:cNvPr id="10" name="Рисунок 9" descr="0007-007-Listvennye-derevja-smeshannykh-lesov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71934" y="1500174"/>
            <a:ext cx="2428892" cy="33903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File04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50592" y="2296509"/>
            <a:ext cx="4242816" cy="3133344"/>
          </a:xfrm>
        </p:spPr>
      </p:pic>
      <p:pic>
        <p:nvPicPr>
          <p:cNvPr id="4" name="Рисунок 3" descr="0_a3d81_ec3b54f_ori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38495"/>
            <a:ext cx="9144000" cy="68964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7752" y="0"/>
            <a:ext cx="3929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Животные заповедника: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File04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75046" y="1357298"/>
            <a:ext cx="2611796" cy="192882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9" name="Рисунок 8" descr="8873315-brown-bear-on-a-white-backgroun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71736" y="670983"/>
            <a:ext cx="2357454" cy="204873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0" name="Рисунок 9" descr="244539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0"/>
            <a:ext cx="1714512" cy="250007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1" name="Рисунок 10" descr="1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1405" y="3429000"/>
            <a:ext cx="2098313" cy="221457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Рисунок 11" descr="-33-33d8be82336630083367ce308852cf6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910" y="4482711"/>
            <a:ext cx="2857520" cy="2143141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3" name="TextBox 12"/>
          <p:cNvSpPr txBox="1"/>
          <p:nvPr/>
        </p:nvSpPr>
        <p:spPr>
          <a:xfrm>
            <a:off x="428596" y="200024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Горностай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43834" y="3500438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Глухарь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571868" y="714356"/>
            <a:ext cx="1357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Бурый медведь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shutterstock_102506048_d97d4604ab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2500328"/>
            <a:ext cx="2786050" cy="185968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" name="TextBox 16"/>
          <p:cNvSpPr txBox="1"/>
          <p:nvPr/>
        </p:nvSpPr>
        <p:spPr>
          <a:xfrm>
            <a:off x="714348" y="3929066"/>
            <a:ext cx="178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Росомаха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2976" y="614364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Речной бобр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caribous00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71867" y="2714620"/>
            <a:ext cx="2668711" cy="200153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1" name="TextBox 20"/>
          <p:cNvSpPr txBox="1"/>
          <p:nvPr/>
        </p:nvSpPr>
        <p:spPr>
          <a:xfrm>
            <a:off x="3571868" y="2928934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Северный олень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810f7b15564751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286248" y="4837325"/>
            <a:ext cx="2357454" cy="202067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3" name="TextBox 22"/>
          <p:cNvSpPr txBox="1"/>
          <p:nvPr/>
        </p:nvSpPr>
        <p:spPr>
          <a:xfrm>
            <a:off x="4429124" y="4929198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Лось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858016" y="235743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Выдра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150</Words>
  <Application>Microsoft Office PowerPoint</Application>
  <PresentationFormat>Экран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Роман Александров</dc:creator>
  <cp:lastModifiedBy>PC</cp:lastModifiedBy>
  <cp:revision>12</cp:revision>
  <dcterms:created xsi:type="dcterms:W3CDTF">2014-10-28T15:19:40Z</dcterms:created>
  <dcterms:modified xsi:type="dcterms:W3CDTF">2021-11-14T15:52:57Z</dcterms:modified>
</cp:coreProperties>
</file>