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BD09E-7E41-4E04-9022-968978BF2473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730E0-1D19-4C67-A6E1-9EDD806DA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8A7CB-4DA9-47EB-A3EE-8166B9BF9F3F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CB5FA-7E8A-4CAD-83B9-29253C5DD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21D48-7653-4287-BEEE-A8766DA70370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1CB6E-38BB-471E-8820-FD18D1C2D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7428-321A-48E4-A0C4-6E8D8B139C77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2710F-B8E3-4167-BE15-812DF7650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5E8A4-0129-48D1-A149-A69C3803153E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0C09E-C98A-48DA-875C-990634319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964A2-D101-440D-9686-2060E8B4D595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17CF7-6272-4F00-B998-0DDDE2FCBD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0D48E-4685-49D2-B6F5-310DF466C696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700C1-010F-4627-9FB1-3FEDDB3BE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4FA63-C1C4-4E3F-A957-7D919B968ACE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2A40D-65AC-4934-8909-4BB5803D5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22803-48F2-44FD-A029-4E0DC2B2999C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7B581-DA75-4A53-8FE2-3EBE729E2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FBDE-B6E0-49F8-86AE-5EE30F792E32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E4BBE-ADE9-40DF-A952-5509ABC51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1A6A6-75AA-4C70-9063-A9233548DB39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14F1A-4B6F-4101-B56E-6CE05E819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E8D639-3719-4BF2-BB1F-BC41EA9A35A4}" type="datetimeFigureOut">
              <a:rPr lang="ru-RU"/>
              <a:pPr>
                <a:defRPr/>
              </a:pPr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43C365-87D6-4BB5-9724-3B7C1315A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b="1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357298"/>
            <a:ext cx="7286676" cy="30469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Хвастливый заяц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19063"/>
            <a:ext cx="8474075" cy="5649912"/>
          </a:xfrm>
          <a:noFill/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357188" y="2357438"/>
            <a:ext cx="850106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Побежал заяц и остановился у домика Барсука. А Барсук стоит в растерянности.</a:t>
            </a:r>
          </a:p>
          <a:p>
            <a:r>
              <a:rPr lang="ru-RU">
                <a:latin typeface="Calibri" pitchFamily="34" charset="0"/>
              </a:rPr>
              <a:t>- Что случилось! -  спрашивает Заяц у Барсука.</a:t>
            </a:r>
          </a:p>
          <a:p>
            <a:r>
              <a:rPr lang="ru-RU">
                <a:latin typeface="Calibri" pitchFamily="34" charset="0"/>
              </a:rPr>
              <a:t>- Да вот свет погас, а сам-то я не умею чинить.</a:t>
            </a:r>
          </a:p>
          <a:p>
            <a:r>
              <a:rPr lang="ru-RU">
                <a:latin typeface="Calibri" pitchFamily="34" charset="0"/>
              </a:rPr>
              <a:t>- Могу помочь! - предложил Заяц. - Для меня это пара пустяков!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42875"/>
            <a:ext cx="8474075" cy="5649913"/>
          </a:xfrm>
          <a:noFill/>
        </p:spPr>
      </p:pic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285750" y="2428875"/>
            <a:ext cx="8429625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 sz="2000">
                <a:latin typeface="Calibri" pitchFamily="34" charset="0"/>
              </a:rPr>
              <a:t>- Посмотрим,  что здесь случилось, - говорит Заяц .</a:t>
            </a:r>
          </a:p>
          <a:p>
            <a:r>
              <a:rPr lang="ru-RU" sz="2000">
                <a:latin typeface="Calibri" pitchFamily="34" charset="0"/>
              </a:rPr>
              <a:t>Вдруг раздался треск, полетели от щитка искры - и Заяц покатился вниз.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863" y="119063"/>
            <a:ext cx="8474075" cy="5648325"/>
          </a:xfrm>
          <a:noFill/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214313" y="2714625"/>
            <a:ext cx="85725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 sz="2000">
                <a:latin typeface="Calibri" pitchFamily="34" charset="0"/>
              </a:rPr>
              <a:t>- Помогите! - в панике закричала Сорока. А Заяц зацепился за раму открытого окна и повис вниз головой.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7813" y="142875"/>
            <a:ext cx="8437562" cy="5626100"/>
          </a:xfrm>
          <a:noFill/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357188" y="2428875"/>
            <a:ext cx="85725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Вдруг снова раздался треск и Заяц оказался на земле, оставив на раме выдранный клок джинсов.</a:t>
            </a:r>
          </a:p>
          <a:p>
            <a:r>
              <a:rPr lang="ru-RU">
                <a:latin typeface="Calibri" pitchFamily="34" charset="0"/>
              </a:rPr>
              <a:t>- Ай-ай-ай!.. Какие джинсы загубил! - сокрушается Сорока. - Придется идти к портному.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92125" y="238125"/>
            <a:ext cx="8294688" cy="5530850"/>
          </a:xfrm>
          <a:noFill/>
        </p:spPr>
      </p:pic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357188" y="2857500"/>
            <a:ext cx="8643937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Портной Бобёр с радостью согласился помочь Зайцу в беде: - Ну, что ж, сделаем! Это для нас пара пустяков.</a:t>
            </a:r>
          </a:p>
          <a:p>
            <a:r>
              <a:rPr lang="ru-RU">
                <a:latin typeface="Calibri" pitchFamily="34" charset="0"/>
              </a:rPr>
              <a:t>И Бобёр быстро починил джинсы.</a:t>
            </a: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4175" y="166688"/>
            <a:ext cx="8402638" cy="5602287"/>
          </a:xfrm>
          <a:noFill/>
        </p:spPr>
      </p:pic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8" name="Прямоугольник 4"/>
          <p:cNvSpPr>
            <a:spLocks noChangeArrowheads="1"/>
          </p:cNvSpPr>
          <p:nvPr/>
        </p:nvSpPr>
        <p:spPr bwMode="auto">
          <a:xfrm>
            <a:off x="428625" y="2714625"/>
            <a:ext cx="857250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Подошел Заяц к зеркалу и с изумлением увидел, что на месте дыры красуется грубая заплатка, пришитая вкривь и вкось, а одна из штанин стала короче другой.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42875"/>
            <a:ext cx="8437562" cy="5626100"/>
          </a:xfrm>
          <a:noFill/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285750" y="2786063"/>
            <a:ext cx="84296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- Безобразие! - возмутился Заяц. - Да разве это работа?!</a:t>
            </a:r>
          </a:p>
          <a:p>
            <a:r>
              <a:rPr lang="ru-RU">
                <a:latin typeface="Calibri" pitchFamily="34" charset="0"/>
              </a:rPr>
              <a:t>- Ничего! И так сойдет, - невозмутимо ответил Бобер.</a:t>
            </a:r>
          </a:p>
          <a:p>
            <a:r>
              <a:rPr lang="ru-RU">
                <a:latin typeface="Calibri" pitchFamily="34" charset="0"/>
              </a:rPr>
              <a:t>- Так... сойдет?!.. - растерялся Заяц.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42875"/>
            <a:ext cx="8402637" cy="5602288"/>
          </a:xfrm>
          <a:noFill/>
        </p:spPr>
      </p:pic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428625" y="2928938"/>
            <a:ext cx="8358188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pPr algn="ctr"/>
            <a:r>
              <a:rPr lang="ru-RU" sz="3200">
                <a:latin typeface="Calibri" pitchFamily="34" charset="0"/>
              </a:rPr>
              <a:t>А вы, ребята, как думаете?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42875"/>
            <a:ext cx="8501062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88"/>
            <a:ext cx="7958138" cy="6143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Жил в лесном поселке Зайчишка-хвастунишка.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214313"/>
            <a:ext cx="8474075" cy="5649912"/>
          </a:xfrm>
          <a:noFill/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285750" y="2786063"/>
            <a:ext cx="8501063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 sz="2000">
                <a:latin typeface="Calibri" pitchFamily="34" charset="0"/>
              </a:rPr>
              <a:t>У старенького дедушки Ежа совсем прохудилась крыша дома. </a:t>
            </a:r>
          </a:p>
          <a:p>
            <a:r>
              <a:rPr lang="ru-RU" sz="2000">
                <a:latin typeface="Calibri" pitchFamily="34" charset="0"/>
              </a:rPr>
              <a:t>- Помощник тебе нужен, - посоветовала Сорока. Вот и пригласил Еж Зайца-мастера.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42875"/>
            <a:ext cx="8545513" cy="5697538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175" cy="2254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214313" y="2714625"/>
            <a:ext cx="871537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- Чинить крышу - мое самое любимое занятие, - хвастливо заявил Заяц и принялся за работу.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4175" y="166688"/>
            <a:ext cx="8402638" cy="5602287"/>
          </a:xfrm>
          <a:noFill/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8" name="Прямоугольник 4"/>
          <p:cNvSpPr>
            <a:spLocks noChangeArrowheads="1"/>
          </p:cNvSpPr>
          <p:nvPr/>
        </p:nvSpPr>
        <p:spPr bwMode="auto">
          <a:xfrm>
            <a:off x="285750" y="2286000"/>
            <a:ext cx="864393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- Вам бы, голубчик, уложить черепицу поровнее, - вежливо просит хозяин.</a:t>
            </a:r>
          </a:p>
          <a:p>
            <a:r>
              <a:rPr lang="ru-RU">
                <a:latin typeface="Calibri" pitchFamily="34" charset="0"/>
              </a:rPr>
              <a:t>- И так сойдет! - беспечно отвечает "мастер", выбивая пыль из фартука: - Апчхи!</a:t>
            </a:r>
          </a:p>
          <a:p>
            <a:r>
              <a:rPr lang="ru-RU">
                <a:latin typeface="Calibri" pitchFamily="34" charset="0"/>
              </a:rPr>
              <a:t>И упала от его чиха черепица с крыши - да прямо ему на макушку.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42875"/>
            <a:ext cx="8402638" cy="5602288"/>
          </a:xfrm>
          <a:noFill/>
        </p:spPr>
      </p:pic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357188" y="2786063"/>
            <a:ext cx="8501062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 sz="2000">
                <a:latin typeface="Calibri" pitchFamily="34" charset="0"/>
              </a:rPr>
              <a:t>Потер Заяц шишку на голове и, подхватив свой чемоданчик, бросился наутек.</a:t>
            </a:r>
          </a:p>
          <a:p>
            <a:r>
              <a:rPr lang="ru-RU" sz="2000">
                <a:latin typeface="Calibri" pitchFamily="34" charset="0"/>
              </a:rPr>
              <a:t>- Ну и мастер! - захохотала вслед ему вездесущая Сорока.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4175" y="166688"/>
            <a:ext cx="8402638" cy="5602287"/>
          </a:xfrm>
          <a:noFill/>
        </p:spPr>
      </p:pic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357188" y="2643188"/>
            <a:ext cx="8572500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Убежал Заяц от старенького Ежа и остановился перед домиком Лисы, из которого доносились аппетитные запахи. А Лиса возилась со сломанной скамейкой, только ничего у нее не получалось.</a:t>
            </a:r>
          </a:p>
          <a:p>
            <a:r>
              <a:rPr lang="ru-RU">
                <a:latin typeface="Calibri" pitchFamily="34" charset="0"/>
              </a:rPr>
              <a:t>- Давай помогу! - предложил Заяц.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71438"/>
            <a:ext cx="8545513" cy="5697537"/>
          </a:xfrm>
          <a:noFill/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357188" y="2643188"/>
            <a:ext cx="8572500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 sz="1600">
              <a:latin typeface="Calibri" pitchFamily="34" charset="0"/>
            </a:endParaRPr>
          </a:p>
          <a:p>
            <a:r>
              <a:rPr lang="ru-RU" sz="1600">
                <a:latin typeface="Calibri" pitchFamily="34" charset="0"/>
              </a:rPr>
              <a:t>А  Заяц торопится – пирога хочет. Раз, два - и скамейка готова! Правда, она немного шатается...</a:t>
            </a:r>
          </a:p>
          <a:p>
            <a:r>
              <a:rPr lang="ru-RU" sz="1600">
                <a:latin typeface="Calibri" pitchFamily="34" charset="0"/>
              </a:rPr>
              <a:t>- А-а, сойдет! - решает он. - Принимай работу, хозяюшка!</a:t>
            </a:r>
          </a:p>
          <a:p>
            <a:r>
              <a:rPr lang="ru-RU" sz="1600">
                <a:latin typeface="Calibri" pitchFamily="34" charset="0"/>
              </a:rPr>
              <a:t>Обрадовалась Лиса, пригласила "мастера" к столу:</a:t>
            </a:r>
          </a:p>
          <a:p>
            <a:r>
              <a:rPr lang="ru-RU" sz="1600">
                <a:latin typeface="Calibri" pitchFamily="34" charset="0"/>
              </a:rPr>
              <a:t>- Угощайтесь, пожалуйста!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7813" y="142875"/>
            <a:ext cx="8437562" cy="5626100"/>
          </a:xfrm>
          <a:noFill/>
        </p:spPr>
      </p:pic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428625" y="2500313"/>
            <a:ext cx="8429625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Уселся Заяц на отремонтированную им скамейку, только потянулся за пирогом, а она - раз - и сломалась! Упал Заяц да еще чашку с чаем опрокинул на хозяйку. Рассердилась Лиса, схватила метлу и выгнала незадачливого "мастера".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</TotalTime>
  <Words>485</Words>
  <Application>Microsoft Office PowerPoint</Application>
  <PresentationFormat>On-screen Show (4:3)</PresentationFormat>
  <Paragraphs>207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Slide 1</vt:lpstr>
      <vt:lpstr>         Жил в лесном поселке Зайчишка-хвастунишка.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User</cp:lastModifiedBy>
  <cp:revision>8</cp:revision>
  <dcterms:created xsi:type="dcterms:W3CDTF">2010-09-25T12:42:19Z</dcterms:created>
  <dcterms:modified xsi:type="dcterms:W3CDTF">2017-01-06T03:33:06Z</dcterms:modified>
</cp:coreProperties>
</file>