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udio/unknown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  <p:sldId id="268" r:id="rId14"/>
    <p:sldId id="269" r:id="rId15"/>
    <p:sldId id="270" r:id="rId16"/>
  </p:sldIdLst>
  <p:sldSz cx="6858000" cy="9144000" type="screen4x3"/>
  <p:notesSz cx="9144000" cy="6858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00"/>
    <a:srgbClr val="FF9900"/>
    <a:srgbClr val="CAE250"/>
    <a:srgbClr val="99FF99"/>
    <a:srgbClr val="00CC00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19" autoAdjust="0"/>
    <p:restoredTop sz="94451" autoAdjust="0"/>
  </p:normalViewPr>
  <p:slideViewPr>
    <p:cSldViewPr>
      <p:cViewPr varScale="1">
        <p:scale>
          <a:sx n="35" d="100"/>
          <a:sy n="35" d="100"/>
        </p:scale>
        <p:origin x="168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803384-46A5-47E0-8651-BC00A93C266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AFB8C8-D4CC-4D2D-8625-FC80FB312AF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EFBBBF-81CE-421E-B4CF-743FE102AE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E01BE9-A7BB-435D-A2F5-954C98CD2AF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91C3FA-8CED-4230-8988-BDE8A39443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4CDB64-405E-4F0F-9203-529AD216B36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4F7939-0BFB-46AA-B4D6-E5375A12B9E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987D70-45F5-452D-9EA2-427980F83F1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CC1B3-A603-429C-AB9D-9BEA3DCD2A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2B279-0B56-41D2-86BD-6E1F10F3946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B703F0-8460-4BC0-91AD-BADEE73C8AE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F46C1A-C0B5-4AD6-87F4-6C53258F9F5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3BD9BBA-E7D9-4E43-B74B-0AF6EFFA7D4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Tm="8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bin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bin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bin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bin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bin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bin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bin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2.bin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bin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bin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bin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bin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bin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bin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bin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4211638"/>
            <a:ext cx="6858000" cy="49323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0" y="0"/>
            <a:ext cx="6858000" cy="4787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pic>
        <p:nvPicPr>
          <p:cNvPr id="2052" name="Picture 6" descr="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42988"/>
            <a:ext cx="6858000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7"/>
          <p:cNvSpPr>
            <a:spLocks noChangeArrowheads="1" noChangeShapeType="1" noTextEdit="1"/>
          </p:cNvSpPr>
          <p:nvPr/>
        </p:nvSpPr>
        <p:spPr bwMode="auto">
          <a:xfrm>
            <a:off x="908050" y="252413"/>
            <a:ext cx="51117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entury Gothic"/>
              </a:rPr>
              <a:t>З. Александрова</a:t>
            </a:r>
          </a:p>
        </p:txBody>
      </p:sp>
      <p:sp>
        <p:nvSpPr>
          <p:cNvPr id="2054" name="WordArt 8"/>
          <p:cNvSpPr>
            <a:spLocks noChangeArrowheads="1" noChangeShapeType="1" noTextEdit="1"/>
          </p:cNvSpPr>
          <p:nvPr/>
        </p:nvSpPr>
        <p:spPr bwMode="auto">
          <a:xfrm>
            <a:off x="201613" y="7451725"/>
            <a:ext cx="6480175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entury Gothic"/>
              </a:rPr>
              <a:t>МОЙ  МИШКА</a:t>
            </a:r>
          </a:p>
        </p:txBody>
      </p:sp>
      <p:pic>
        <p:nvPicPr>
          <p:cNvPr id="2068" name="Picture 2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92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6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5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113" y="1368425"/>
            <a:ext cx="6869113" cy="781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8"/>
          <p:cNvSpPr txBox="1">
            <a:spLocks noChangeArrowheads="1"/>
          </p:cNvSpPr>
          <p:nvPr/>
        </p:nvSpPr>
        <p:spPr bwMode="auto">
          <a:xfrm>
            <a:off x="911225" y="250825"/>
            <a:ext cx="5038725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Пьёт козлёнок из корыта,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На тебя глядит сердито.</a:t>
            </a:r>
          </a:p>
        </p:txBody>
      </p:sp>
      <p:pic>
        <p:nvPicPr>
          <p:cNvPr id="21515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78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6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5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5-2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8" y="1476375"/>
            <a:ext cx="6824662" cy="766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412875" y="179388"/>
            <a:ext cx="4606925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Ты не бойся - это гусь.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Я сама его боюсь.</a:t>
            </a:r>
          </a:p>
        </p:txBody>
      </p:sp>
      <p:pic>
        <p:nvPicPr>
          <p:cNvPr id="10246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50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8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6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1476375"/>
            <a:ext cx="6834188" cy="766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909638" y="179388"/>
            <a:ext cx="554355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Мы по узенькой дощечке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Побежим купаться в речке,</a:t>
            </a:r>
          </a:p>
        </p:txBody>
      </p:sp>
      <p:pic>
        <p:nvPicPr>
          <p:cNvPr id="922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497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1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6-2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938" y="1116013"/>
            <a:ext cx="6865938" cy="802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125538" y="212725"/>
            <a:ext cx="48958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Будем плавать, загорать,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Наши трусики стирать.</a:t>
            </a:r>
          </a:p>
        </p:txBody>
      </p:sp>
      <p:pic>
        <p:nvPicPr>
          <p:cNvPr id="2355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16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8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5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5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7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" y="1619250"/>
            <a:ext cx="6851650" cy="774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09638" y="107950"/>
            <a:ext cx="5183187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Мишка топал, баловался -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Лёгкий мостик зашатался.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По воде идут круги…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Шарик, Шарик, помоги!</a:t>
            </a:r>
          </a:p>
        </p:txBody>
      </p:sp>
      <p:pic>
        <p:nvPicPr>
          <p:cNvPr id="25606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14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32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6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7-2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79613"/>
            <a:ext cx="6904038" cy="716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36613" y="150813"/>
            <a:ext cx="5614987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Мишка мокрый, будто губка.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Сохнет плюшевая шубка.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Шарик убежал вперёд.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Нам от мамы попадёт!</a:t>
            </a:r>
          </a:p>
        </p:txBody>
      </p:sp>
      <p:pic>
        <p:nvPicPr>
          <p:cNvPr id="24582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35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65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5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8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1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78075"/>
            <a:ext cx="6858000" cy="680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09638" y="195263"/>
            <a:ext cx="53276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Я рубашку сшила мишке,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Я сошью ему штанишки.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Надо мне карман пришить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И конфету положить.</a:t>
            </a:r>
          </a:p>
        </p:txBody>
      </p:sp>
      <p:pic>
        <p:nvPicPr>
          <p:cNvPr id="3097" name="Picture 2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67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30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9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11413"/>
            <a:ext cx="68580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09638" y="428625"/>
            <a:ext cx="53276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На плите варилась каша.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Где большая ложка наша?</a:t>
            </a:r>
          </a:p>
        </p:txBody>
      </p:sp>
      <p:pic>
        <p:nvPicPr>
          <p:cNvPr id="4102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50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9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1403350"/>
            <a:ext cx="6875463" cy="774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485900" y="395288"/>
            <a:ext cx="3959225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Я тебе перед едой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Лапы вымою водой.</a:t>
            </a:r>
          </a:p>
        </p:txBody>
      </p:sp>
      <p:pic>
        <p:nvPicPr>
          <p:cNvPr id="5128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576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1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-2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2087563"/>
            <a:ext cx="6883400" cy="716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909638" y="179388"/>
            <a:ext cx="57594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Повяжу тебе салфетку.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Ешь котлетку, ешь конфетку,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Молоко свое допей,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И пойдем гулять скорей.</a:t>
            </a:r>
          </a:p>
        </p:txBody>
      </p:sp>
      <p:pic>
        <p:nvPicPr>
          <p:cNvPr id="615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58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32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1619250"/>
            <a:ext cx="6858000" cy="7524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0"/>
            <a:ext cx="6858000" cy="1979613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pic>
        <p:nvPicPr>
          <p:cNvPr id="7172" name="Picture 2" descr="3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813" y="1152525"/>
            <a:ext cx="6881813" cy="845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278063" y="250825"/>
            <a:ext cx="21590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Это куры.</a:t>
            </a:r>
          </a:p>
        </p:txBody>
      </p:sp>
      <p:pic>
        <p:nvPicPr>
          <p:cNvPr id="7176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03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5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3-2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813" y="1042988"/>
            <a:ext cx="7124701" cy="860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2278063" y="250825"/>
            <a:ext cx="21590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Это утки.</a:t>
            </a:r>
          </a:p>
        </p:txBody>
      </p:sp>
      <p:pic>
        <p:nvPicPr>
          <p:cNvPr id="8201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486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44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9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4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95513"/>
            <a:ext cx="6850063" cy="694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838200" y="395288"/>
            <a:ext cx="53276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Чёрный Шарик возле будки.</a:t>
            </a:r>
          </a:p>
        </p:txBody>
      </p:sp>
      <p:pic>
        <p:nvPicPr>
          <p:cNvPr id="11273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404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2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0" y="5292725"/>
            <a:ext cx="6858000" cy="38512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0" y="0"/>
            <a:ext cx="6858000" cy="54356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pic>
        <p:nvPicPr>
          <p:cNvPr id="10244" name="Picture 4" descr="4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73400"/>
            <a:ext cx="6858000" cy="608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1196975" y="323850"/>
            <a:ext cx="4608513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Мы его не позовём,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altLang="ru-RU" sz="2800" b="1">
                <a:latin typeface="Century Gothic" pitchFamily="34" charset="0"/>
              </a:rPr>
              <a:t>Убежим гулять вдвоём.</a:t>
            </a:r>
          </a:p>
        </p:txBody>
      </p:sp>
      <p:pic>
        <p:nvPicPr>
          <p:cNvPr id="1946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6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46825" y="863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8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4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159</Words>
  <Application>Microsoft Office PowerPoint</Application>
  <PresentationFormat>On-screen Show (4:3)</PresentationFormat>
  <Paragraphs>35</Paragraphs>
  <Slides>15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Century Gothic</vt:lpstr>
      <vt:lpstr>Оформление по умолчанию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Windows User</cp:lastModifiedBy>
  <cp:revision>26</cp:revision>
  <dcterms:created xsi:type="dcterms:W3CDTF">2008-05-28T12:03:35Z</dcterms:created>
  <dcterms:modified xsi:type="dcterms:W3CDTF">2017-01-18T04:56:40Z</dcterms:modified>
</cp:coreProperties>
</file>