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CC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88B13-F06B-4089-AE19-4FB78B7300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F35BD-78DD-48CF-95BF-2852A7A11B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4AFCEA-9037-4277-A10D-B5D73DD861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50A6D6-05E3-4971-A437-4E3106B7F38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E8D49E-1956-4F00-9D0C-5A98E68A4E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C7B9A7-5ECD-4FA4-96F8-8218CDCD7E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97E24-1A95-418A-AABF-7AFA253E3E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30011-6C23-4BE8-AFAE-1C24EED8BB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E7C99-4377-486F-B588-2BEDFC1D1BB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D5FE5-47AD-44C3-B770-41FFE9F80D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C7558-70CB-4D34-87C5-EDF1D5C83B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CC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BC8BD90-AEAD-41F6-8FE8-C9B35CC040A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/>
              <a:t>Ку</a:t>
            </a:r>
            <a:r>
              <a:rPr lang="ru-RU" sz="6600" b="1">
                <a:solidFill>
                  <a:srgbClr val="006600"/>
                </a:solidFill>
              </a:rPr>
              <a:t>ро</a:t>
            </a:r>
            <a:r>
              <a:rPr lang="ru-RU" sz="6600" b="1">
                <a:solidFill>
                  <a:schemeClr val="folHlink"/>
                </a:solidFill>
              </a:rPr>
              <a:t>ч</a:t>
            </a:r>
            <a:r>
              <a:rPr lang="ru-RU" sz="6600" b="1">
                <a:solidFill>
                  <a:srgbClr val="006600"/>
                </a:solidFill>
              </a:rPr>
              <a:t>ка</a:t>
            </a:r>
            <a:r>
              <a:rPr lang="ru-RU" sz="6600" b="1"/>
              <a:t>-</a:t>
            </a:r>
            <a:r>
              <a:rPr lang="ru-RU" sz="6600" b="1">
                <a:solidFill>
                  <a:schemeClr val="tx1"/>
                </a:solidFill>
              </a:rPr>
              <a:t>Ря</a:t>
            </a:r>
            <a:r>
              <a:rPr lang="ru-RU" sz="6600" b="1">
                <a:solidFill>
                  <a:schemeClr val="folHlink"/>
                </a:solidFill>
              </a:rPr>
              <a:t>ба</a:t>
            </a:r>
          </a:p>
        </p:txBody>
      </p:sp>
      <p:pic>
        <p:nvPicPr>
          <p:cNvPr id="2054" name="Picture 6" descr="Обложк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73400" y="1600200"/>
            <a:ext cx="2995613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2" grpId="1"/>
      <p:bldP spid="205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folHlink"/>
                </a:solidFill>
              </a:rPr>
              <a:t>П</a:t>
            </a:r>
            <a:r>
              <a:rPr lang="ru-RU" b="1"/>
              <a:t>ла</a:t>
            </a:r>
            <a:r>
              <a:rPr lang="ru-RU" b="1">
                <a:solidFill>
                  <a:schemeClr val="folHlink"/>
                </a:solidFill>
              </a:rPr>
              <a:t>че</a:t>
            </a:r>
            <a:r>
              <a:rPr lang="ru-RU" b="1">
                <a:solidFill>
                  <a:srgbClr val="006600"/>
                </a:solidFill>
              </a:rPr>
              <a:t>т</a:t>
            </a:r>
            <a:r>
              <a:rPr lang="ru-RU" b="1"/>
              <a:t> де</a:t>
            </a:r>
            <a:r>
              <a:rPr lang="ru-RU" b="1">
                <a:solidFill>
                  <a:schemeClr val="folHlink"/>
                </a:solidFill>
              </a:rPr>
              <a:t>д</a:t>
            </a:r>
            <a:r>
              <a:rPr lang="ru-RU" b="1"/>
              <a:t>, </a:t>
            </a:r>
            <a:r>
              <a:rPr lang="ru-RU" b="1">
                <a:solidFill>
                  <a:schemeClr val="folHlink"/>
                </a:solidFill>
              </a:rPr>
              <a:t>п</a:t>
            </a:r>
            <a:r>
              <a:rPr lang="ru-RU" b="1"/>
              <a:t>ла</a:t>
            </a:r>
            <a:r>
              <a:rPr lang="ru-RU" b="1">
                <a:solidFill>
                  <a:schemeClr val="folHlink"/>
                </a:solidFill>
              </a:rPr>
              <a:t>че</a:t>
            </a:r>
            <a:r>
              <a:rPr lang="ru-RU" b="1">
                <a:solidFill>
                  <a:srgbClr val="006600"/>
                </a:solidFill>
              </a:rPr>
              <a:t>т </a:t>
            </a:r>
            <a:r>
              <a:rPr lang="ru-RU" b="1"/>
              <a:t>ба</a:t>
            </a:r>
            <a:r>
              <a:rPr lang="ru-RU" b="1">
                <a:solidFill>
                  <a:schemeClr val="folHlink"/>
                </a:solidFill>
              </a:rPr>
              <a:t>ба</a:t>
            </a:r>
            <a:r>
              <a:rPr lang="ru-RU">
                <a:solidFill>
                  <a:schemeClr val="folHlink"/>
                </a:solidFill>
              </a:rPr>
              <a:t> .</a:t>
            </a:r>
          </a:p>
        </p:txBody>
      </p:sp>
      <p:pic>
        <p:nvPicPr>
          <p:cNvPr id="21510" name="Picture 6" descr="Плачут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32138" y="2133600"/>
            <a:ext cx="2687637" cy="34480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«Не </a:t>
            </a:r>
            <a:r>
              <a:rPr lang="ru-RU" sz="4000" b="1">
                <a:solidFill>
                  <a:schemeClr val="folHlink"/>
                </a:solidFill>
              </a:rPr>
              <a:t>п</a:t>
            </a:r>
            <a:r>
              <a:rPr lang="ru-RU" sz="4000" b="1"/>
              <a:t>ла</a:t>
            </a:r>
            <a:r>
              <a:rPr lang="ru-RU" sz="4000" b="1">
                <a:solidFill>
                  <a:schemeClr val="folHlink"/>
                </a:solidFill>
              </a:rPr>
              <a:t>чь</a:t>
            </a:r>
            <a:r>
              <a:rPr lang="ru-RU" sz="4000" b="1"/>
              <a:t>, де</a:t>
            </a:r>
            <a:r>
              <a:rPr lang="ru-RU" sz="4000" b="1">
                <a:solidFill>
                  <a:schemeClr val="folHlink"/>
                </a:solidFill>
              </a:rPr>
              <a:t>д</a:t>
            </a:r>
            <a:r>
              <a:rPr lang="ru-RU" sz="4000" b="1"/>
              <a:t>, не </a:t>
            </a:r>
            <a:r>
              <a:rPr lang="ru-RU" sz="4000" b="1">
                <a:solidFill>
                  <a:schemeClr val="folHlink"/>
                </a:solidFill>
              </a:rPr>
              <a:t>п</a:t>
            </a:r>
            <a:r>
              <a:rPr lang="ru-RU" sz="4000" b="1"/>
              <a:t>ла</a:t>
            </a:r>
            <a:r>
              <a:rPr lang="ru-RU" sz="4000" b="1">
                <a:solidFill>
                  <a:schemeClr val="folHlink"/>
                </a:solidFill>
              </a:rPr>
              <a:t>чь</a:t>
            </a:r>
            <a:r>
              <a:rPr lang="ru-RU" sz="4000" b="1"/>
              <a:t>, ба</a:t>
            </a:r>
            <a:r>
              <a:rPr lang="ru-RU" sz="4000" b="1">
                <a:solidFill>
                  <a:schemeClr val="folHlink"/>
                </a:solidFill>
              </a:rPr>
              <a:t>ба</a:t>
            </a:r>
            <a:r>
              <a:rPr lang="ru-RU" sz="4000" b="1"/>
              <a:t>!</a:t>
            </a:r>
            <a:r>
              <a:rPr lang="ru-RU" sz="4000"/>
              <a:t> </a:t>
            </a:r>
          </a:p>
        </p:txBody>
      </p:sp>
      <p:pic>
        <p:nvPicPr>
          <p:cNvPr id="24582" name="Picture 6" descr="Не плачь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1944688"/>
            <a:ext cx="3960812" cy="3886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/>
              <a:t>«Я </a:t>
            </a:r>
            <a:r>
              <a:rPr lang="ru-RU" sz="4000" b="1">
                <a:solidFill>
                  <a:schemeClr val="folHlink"/>
                </a:solidFill>
              </a:rPr>
              <a:t>с</a:t>
            </a:r>
            <a:r>
              <a:rPr lang="ru-RU" sz="4000" b="1">
                <a:solidFill>
                  <a:srgbClr val="006600"/>
                </a:solidFill>
              </a:rPr>
              <a:t>не</a:t>
            </a:r>
            <a:r>
              <a:rPr lang="ru-RU" sz="4000" b="1"/>
              <a:t>су ва</a:t>
            </a:r>
            <a:r>
              <a:rPr lang="ru-RU" sz="4000" b="1">
                <a:solidFill>
                  <a:schemeClr val="folHlink"/>
                </a:solidFill>
              </a:rPr>
              <a:t>м</a:t>
            </a:r>
            <a:r>
              <a:rPr lang="ru-RU" sz="4000" b="1"/>
              <a:t> </a:t>
            </a:r>
            <a:r>
              <a:rPr lang="ru-RU" sz="4000" b="1">
                <a:solidFill>
                  <a:srgbClr val="006600"/>
                </a:solidFill>
              </a:rPr>
              <a:t>д</a:t>
            </a:r>
            <a:r>
              <a:rPr lang="ru-RU" sz="4000" b="1">
                <a:solidFill>
                  <a:schemeClr val="folHlink"/>
                </a:solidFill>
              </a:rPr>
              <a:t>ру</a:t>
            </a:r>
            <a:r>
              <a:rPr lang="ru-RU" sz="4000" b="1"/>
              <a:t>го</a:t>
            </a:r>
            <a:r>
              <a:rPr lang="ru-RU" sz="4000" b="1">
                <a:solidFill>
                  <a:schemeClr val="folHlink"/>
                </a:solidFill>
              </a:rPr>
              <a:t>е</a:t>
            </a:r>
            <a:r>
              <a:rPr lang="ru-RU" sz="4000" b="1"/>
              <a:t> </a:t>
            </a:r>
            <a:r>
              <a:rPr lang="ru-RU" sz="4000" b="1">
                <a:solidFill>
                  <a:schemeClr val="folHlink"/>
                </a:solidFill>
              </a:rPr>
              <a:t>я</a:t>
            </a:r>
            <a:r>
              <a:rPr lang="ru-RU" sz="4000" b="1"/>
              <a:t>и</a:t>
            </a:r>
            <a:r>
              <a:rPr lang="ru-RU" sz="4000" b="1">
                <a:solidFill>
                  <a:schemeClr val="folHlink"/>
                </a:solidFill>
              </a:rPr>
              <a:t>ч</a:t>
            </a:r>
            <a:r>
              <a:rPr lang="ru-RU" sz="4000" b="1">
                <a:solidFill>
                  <a:srgbClr val="006600"/>
                </a:solidFill>
              </a:rPr>
              <a:t>ко</a:t>
            </a:r>
            <a:r>
              <a:rPr lang="ru-RU" sz="4000" b="1"/>
              <a:t> не </a:t>
            </a:r>
            <a:r>
              <a:rPr lang="ru-RU" sz="4000" b="1">
                <a:solidFill>
                  <a:srgbClr val="006600"/>
                </a:solidFill>
              </a:rPr>
              <a:t>зо</a:t>
            </a:r>
            <a:r>
              <a:rPr lang="ru-RU" sz="4000" b="1">
                <a:solidFill>
                  <a:schemeClr val="folHlink"/>
                </a:solidFill>
              </a:rPr>
              <a:t>ло</a:t>
            </a:r>
            <a:r>
              <a:rPr lang="ru-RU" sz="4000" b="1"/>
              <a:t>то</a:t>
            </a:r>
            <a:r>
              <a:rPr lang="ru-RU" sz="4000" b="1">
                <a:solidFill>
                  <a:schemeClr val="folHlink"/>
                </a:solidFill>
              </a:rPr>
              <a:t>е</a:t>
            </a:r>
            <a:r>
              <a:rPr lang="ru-RU" sz="4000" b="1"/>
              <a:t>, а </a:t>
            </a:r>
            <a:r>
              <a:rPr lang="ru-RU" sz="4000" b="1">
                <a:solidFill>
                  <a:schemeClr val="folHlink"/>
                </a:solidFill>
              </a:rPr>
              <a:t>п</a:t>
            </a:r>
            <a:r>
              <a:rPr lang="ru-RU" sz="4000" b="1">
                <a:solidFill>
                  <a:srgbClr val="006600"/>
                </a:solidFill>
              </a:rPr>
              <a:t>ро</a:t>
            </a:r>
            <a:r>
              <a:rPr lang="ru-RU" sz="4000" b="1">
                <a:solidFill>
                  <a:schemeClr val="folHlink"/>
                </a:solidFill>
              </a:rPr>
              <a:t>с</a:t>
            </a:r>
            <a:r>
              <a:rPr lang="ru-RU" sz="4000" b="1"/>
              <a:t>то</a:t>
            </a:r>
            <a:r>
              <a:rPr lang="ru-RU" sz="4000" b="1">
                <a:solidFill>
                  <a:schemeClr val="folHlink"/>
                </a:solidFill>
              </a:rPr>
              <a:t>е</a:t>
            </a:r>
            <a:r>
              <a:rPr lang="ru-RU" sz="4000" b="1"/>
              <a:t>».</a:t>
            </a:r>
          </a:p>
        </p:txBody>
      </p:sp>
      <p:pic>
        <p:nvPicPr>
          <p:cNvPr id="26630" name="Picture 6" descr="i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67050" y="1773238"/>
            <a:ext cx="3008313" cy="41767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/>
              <a:t>Жи</a:t>
            </a:r>
            <a:r>
              <a:rPr lang="ru-RU" sz="5400" b="1">
                <a:solidFill>
                  <a:schemeClr val="folHlink"/>
                </a:solidFill>
              </a:rPr>
              <a:t>ли</a:t>
            </a:r>
            <a:r>
              <a:rPr lang="ru-RU" sz="5400" b="1"/>
              <a:t>-бы</a:t>
            </a:r>
            <a:r>
              <a:rPr lang="ru-RU" sz="5400" b="1">
                <a:solidFill>
                  <a:schemeClr val="folHlink"/>
                </a:solidFill>
              </a:rPr>
              <a:t>ли </a:t>
            </a:r>
            <a:r>
              <a:rPr lang="ru-RU" sz="5400" b="1"/>
              <a:t>де</a:t>
            </a:r>
            <a:r>
              <a:rPr lang="ru-RU" sz="5400" b="1">
                <a:solidFill>
                  <a:schemeClr val="folHlink"/>
                </a:solidFill>
              </a:rPr>
              <a:t>д </a:t>
            </a:r>
            <a:r>
              <a:rPr lang="ru-RU" sz="5400" b="1"/>
              <a:t>и ба</a:t>
            </a:r>
            <a:r>
              <a:rPr lang="ru-RU" sz="5400" b="1">
                <a:solidFill>
                  <a:schemeClr val="folHlink"/>
                </a:solidFill>
              </a:rPr>
              <a:t>ба</a:t>
            </a:r>
            <a:r>
              <a:rPr lang="ru-RU" sz="5400" b="1"/>
              <a:t>.</a:t>
            </a:r>
            <a:r>
              <a:rPr lang="ru-RU"/>
              <a:t> </a:t>
            </a:r>
          </a:p>
        </p:txBody>
      </p:sp>
      <p:pic>
        <p:nvPicPr>
          <p:cNvPr id="3080" name="Picture 8" descr="Не плачь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1930400"/>
            <a:ext cx="4032250" cy="39544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>
                <a:solidFill>
                  <a:schemeClr val="folHlink"/>
                </a:solidFill>
              </a:rPr>
              <a:t>Бы</a:t>
            </a:r>
            <a:r>
              <a:rPr lang="ru-RU" sz="4800" b="1"/>
              <a:t>ла у </a:t>
            </a:r>
            <a:r>
              <a:rPr lang="ru-RU" sz="4800" b="1">
                <a:solidFill>
                  <a:schemeClr val="folHlink"/>
                </a:solidFill>
              </a:rPr>
              <a:t>ни</a:t>
            </a:r>
            <a:r>
              <a:rPr lang="ru-RU" sz="4800" b="1"/>
              <a:t>х ку</a:t>
            </a:r>
            <a:r>
              <a:rPr lang="ru-RU" sz="4800" b="1">
                <a:solidFill>
                  <a:schemeClr val="folHlink"/>
                </a:solidFill>
              </a:rPr>
              <a:t>ро</a:t>
            </a:r>
            <a:r>
              <a:rPr lang="ru-RU" sz="4800" b="1">
                <a:solidFill>
                  <a:srgbClr val="006600"/>
                </a:solidFill>
              </a:rPr>
              <a:t>ч</a:t>
            </a:r>
            <a:r>
              <a:rPr lang="ru-RU" sz="4800" b="1">
                <a:solidFill>
                  <a:schemeClr val="folHlink"/>
                </a:solidFill>
              </a:rPr>
              <a:t>ка</a:t>
            </a:r>
            <a:r>
              <a:rPr lang="ru-RU" sz="4800" b="1"/>
              <a:t> Ря</a:t>
            </a:r>
            <a:r>
              <a:rPr lang="ru-RU" sz="4800" b="1">
                <a:solidFill>
                  <a:schemeClr val="folHlink"/>
                </a:solidFill>
              </a:rPr>
              <a:t>ба</a:t>
            </a:r>
            <a:r>
              <a:rPr lang="ru-RU" sz="4800" b="1"/>
              <a:t>.</a:t>
            </a:r>
            <a:r>
              <a:rPr lang="ru-RU" sz="4000"/>
              <a:t> </a:t>
            </a:r>
          </a:p>
        </p:txBody>
      </p:sp>
      <p:pic>
        <p:nvPicPr>
          <p:cNvPr id="4102" name="Picture 6" descr="Курочк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66863" y="1600200"/>
            <a:ext cx="6008687" cy="45259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Ра</a:t>
            </a:r>
            <a:r>
              <a:rPr lang="ru-RU" sz="4800" b="1">
                <a:solidFill>
                  <a:schemeClr val="folHlink"/>
                </a:solidFill>
              </a:rPr>
              <a:t>з</a:t>
            </a:r>
            <a:r>
              <a:rPr lang="ru-RU" sz="4800" b="1"/>
              <a:t> </a:t>
            </a:r>
            <a:r>
              <a:rPr lang="ru-RU" sz="4800" b="1">
                <a:solidFill>
                  <a:schemeClr val="folHlink"/>
                </a:solidFill>
              </a:rPr>
              <a:t>с</a:t>
            </a:r>
            <a:r>
              <a:rPr lang="ru-RU" sz="4800" b="1"/>
              <a:t>не</a:t>
            </a:r>
            <a:r>
              <a:rPr lang="ru-RU" sz="4800" b="1">
                <a:solidFill>
                  <a:schemeClr val="folHlink"/>
                </a:solidFill>
              </a:rPr>
              <a:t>с</a:t>
            </a:r>
            <a:r>
              <a:rPr lang="ru-RU" sz="4800" b="1">
                <a:solidFill>
                  <a:srgbClr val="006600"/>
                </a:solidFill>
              </a:rPr>
              <a:t>ла </a:t>
            </a:r>
            <a:r>
              <a:rPr lang="ru-RU" sz="4800" b="1"/>
              <a:t>ку</a:t>
            </a:r>
            <a:r>
              <a:rPr lang="ru-RU" sz="4800" b="1">
                <a:solidFill>
                  <a:schemeClr val="folHlink"/>
                </a:solidFill>
              </a:rPr>
              <a:t>ро</a:t>
            </a:r>
            <a:r>
              <a:rPr lang="ru-RU" sz="4800" b="1">
                <a:solidFill>
                  <a:srgbClr val="006600"/>
                </a:solidFill>
              </a:rPr>
              <a:t>ч</a:t>
            </a:r>
            <a:r>
              <a:rPr lang="ru-RU" sz="4800" b="1">
                <a:solidFill>
                  <a:schemeClr val="folHlink"/>
                </a:solidFill>
              </a:rPr>
              <a:t>ка я</a:t>
            </a:r>
            <a:r>
              <a:rPr lang="ru-RU" sz="4800" b="1"/>
              <a:t>и</a:t>
            </a:r>
            <a:r>
              <a:rPr lang="ru-RU" sz="4800" b="1">
                <a:solidFill>
                  <a:schemeClr val="folHlink"/>
                </a:solidFill>
              </a:rPr>
              <a:t>ч</a:t>
            </a:r>
            <a:r>
              <a:rPr lang="ru-RU" sz="4800" b="1">
                <a:solidFill>
                  <a:srgbClr val="006600"/>
                </a:solidFill>
              </a:rPr>
              <a:t>ко.</a:t>
            </a:r>
            <a:r>
              <a:rPr lang="ru-RU" sz="4800" b="1"/>
              <a:t> да не простое, а золотое</a:t>
            </a:r>
            <a:r>
              <a:rPr lang="ru-RU" sz="4800"/>
              <a:t>.</a:t>
            </a:r>
            <a:r>
              <a:rPr lang="ru-RU" sz="4000"/>
              <a:t> </a:t>
            </a:r>
          </a:p>
        </p:txBody>
      </p:sp>
      <p:pic>
        <p:nvPicPr>
          <p:cNvPr id="5126" name="Picture 6" descr="Снесл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71775" y="1773238"/>
            <a:ext cx="3421063" cy="45370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/>
              <a:t>Да не </a:t>
            </a:r>
            <a:r>
              <a:rPr lang="ru-RU" sz="4800" b="1">
                <a:solidFill>
                  <a:schemeClr val="folHlink"/>
                </a:solidFill>
              </a:rPr>
              <a:t>п</a:t>
            </a:r>
            <a:r>
              <a:rPr lang="ru-RU" sz="4800" b="1">
                <a:solidFill>
                  <a:srgbClr val="006600"/>
                </a:solidFill>
              </a:rPr>
              <a:t>ро</a:t>
            </a:r>
            <a:r>
              <a:rPr lang="ru-RU" sz="4800" b="1"/>
              <a:t>с</a:t>
            </a:r>
            <a:r>
              <a:rPr lang="ru-RU" sz="4800" b="1">
                <a:solidFill>
                  <a:schemeClr val="folHlink"/>
                </a:solidFill>
              </a:rPr>
              <a:t>то</a:t>
            </a:r>
            <a:r>
              <a:rPr lang="ru-RU" sz="4800" b="1">
                <a:solidFill>
                  <a:srgbClr val="006600"/>
                </a:solidFill>
              </a:rPr>
              <a:t>е</a:t>
            </a:r>
            <a:r>
              <a:rPr lang="ru-RU" sz="4800" b="1"/>
              <a:t>, а </a:t>
            </a:r>
            <a:r>
              <a:rPr lang="ru-RU" sz="4800" b="1">
                <a:solidFill>
                  <a:schemeClr val="folHlink"/>
                </a:solidFill>
              </a:rPr>
              <a:t>зо</a:t>
            </a:r>
            <a:r>
              <a:rPr lang="ru-RU" sz="4800" b="1">
                <a:solidFill>
                  <a:srgbClr val="006600"/>
                </a:solidFill>
              </a:rPr>
              <a:t>ло</a:t>
            </a:r>
            <a:r>
              <a:rPr lang="ru-RU" sz="4800" b="1"/>
              <a:t>то</a:t>
            </a:r>
            <a:r>
              <a:rPr lang="ru-RU" sz="4800" b="1">
                <a:solidFill>
                  <a:schemeClr val="folHlink"/>
                </a:solidFill>
              </a:rPr>
              <a:t>е.</a:t>
            </a:r>
          </a:p>
        </p:txBody>
      </p:sp>
      <p:pic>
        <p:nvPicPr>
          <p:cNvPr id="6150" name="Picture 6" descr="Простое яйцо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2060575"/>
            <a:ext cx="2520950" cy="23923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1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Де</a:t>
            </a:r>
            <a:r>
              <a:rPr lang="ru-RU" b="1">
                <a:solidFill>
                  <a:schemeClr val="folHlink"/>
                </a:solidFill>
              </a:rPr>
              <a:t>д</a:t>
            </a:r>
            <a:r>
              <a:rPr lang="ru-RU" b="1"/>
              <a:t> би</a:t>
            </a:r>
            <a:r>
              <a:rPr lang="ru-RU" b="1">
                <a:solidFill>
                  <a:schemeClr val="folHlink"/>
                </a:solidFill>
              </a:rPr>
              <a:t>л</a:t>
            </a:r>
            <a:r>
              <a:rPr lang="ru-RU" b="1"/>
              <a:t>-би</a:t>
            </a:r>
            <a:r>
              <a:rPr lang="ru-RU" b="1">
                <a:solidFill>
                  <a:schemeClr val="folHlink"/>
                </a:solidFill>
              </a:rPr>
              <a:t>л</a:t>
            </a:r>
            <a:r>
              <a:rPr lang="ru-RU" b="1"/>
              <a:t>, не </a:t>
            </a:r>
            <a:r>
              <a:rPr lang="ru-RU" b="1">
                <a:solidFill>
                  <a:schemeClr val="folHlink"/>
                </a:solidFill>
              </a:rPr>
              <a:t>ра</a:t>
            </a:r>
            <a:r>
              <a:rPr lang="ru-RU" b="1">
                <a:solidFill>
                  <a:srgbClr val="006600"/>
                </a:solidFill>
              </a:rPr>
              <a:t>з</a:t>
            </a:r>
            <a:r>
              <a:rPr lang="ru-RU" b="1"/>
              <a:t>би</a:t>
            </a:r>
            <a:r>
              <a:rPr lang="ru-RU" b="1">
                <a:solidFill>
                  <a:schemeClr val="folHlink"/>
                </a:solidFill>
              </a:rPr>
              <a:t>л</a:t>
            </a:r>
            <a:r>
              <a:rPr lang="ru-RU" b="1"/>
              <a:t>.</a:t>
            </a:r>
            <a:r>
              <a:rPr lang="ru-RU"/>
              <a:t> </a:t>
            </a:r>
          </a:p>
        </p:txBody>
      </p:sp>
      <p:pic>
        <p:nvPicPr>
          <p:cNvPr id="7174" name="Picture 6" descr="Дед бил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95513" y="2195513"/>
            <a:ext cx="4824412" cy="32861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Ба</a:t>
            </a:r>
            <a:r>
              <a:rPr lang="ru-RU" b="1">
                <a:solidFill>
                  <a:schemeClr val="folHlink"/>
                </a:solidFill>
              </a:rPr>
              <a:t>ба</a:t>
            </a:r>
            <a:r>
              <a:rPr lang="ru-RU" b="1"/>
              <a:t> би</a:t>
            </a:r>
            <a:r>
              <a:rPr lang="ru-RU" b="1">
                <a:solidFill>
                  <a:schemeClr val="folHlink"/>
                </a:solidFill>
              </a:rPr>
              <a:t>ла-</a:t>
            </a:r>
            <a:r>
              <a:rPr lang="ru-RU" b="1"/>
              <a:t>би</a:t>
            </a:r>
            <a:r>
              <a:rPr lang="ru-RU" b="1">
                <a:solidFill>
                  <a:schemeClr val="folHlink"/>
                </a:solidFill>
              </a:rPr>
              <a:t>ла</a:t>
            </a:r>
            <a:r>
              <a:rPr lang="ru-RU" b="1"/>
              <a:t>, не </a:t>
            </a:r>
            <a:r>
              <a:rPr lang="ru-RU" b="1">
                <a:solidFill>
                  <a:srgbClr val="006600"/>
                </a:solidFill>
              </a:rPr>
              <a:t>ра</a:t>
            </a:r>
            <a:r>
              <a:rPr lang="ru-RU" b="1">
                <a:solidFill>
                  <a:schemeClr val="folHlink"/>
                </a:solidFill>
              </a:rPr>
              <a:t>з</a:t>
            </a:r>
            <a:r>
              <a:rPr lang="ru-RU" b="1"/>
              <a:t>би</a:t>
            </a:r>
            <a:r>
              <a:rPr lang="ru-RU" b="1">
                <a:solidFill>
                  <a:schemeClr val="folHlink"/>
                </a:solidFill>
              </a:rPr>
              <a:t>ла</a:t>
            </a:r>
            <a:r>
              <a:rPr lang="ru-RU" b="1"/>
              <a:t>.</a:t>
            </a:r>
            <a:r>
              <a:rPr lang="ru-RU"/>
              <a:t> </a:t>
            </a:r>
          </a:p>
        </p:txBody>
      </p:sp>
      <p:pic>
        <p:nvPicPr>
          <p:cNvPr id="9222" name="Picture 6" descr="Баба бил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2162175"/>
            <a:ext cx="4824412" cy="35607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>
                <a:solidFill>
                  <a:schemeClr val="tx1"/>
                </a:solidFill>
              </a:rPr>
              <a:t>Мы</a:t>
            </a:r>
            <a:r>
              <a:rPr lang="ru-RU" sz="6000" b="1">
                <a:solidFill>
                  <a:schemeClr val="folHlink"/>
                </a:solidFill>
              </a:rPr>
              <a:t>ш</a:t>
            </a:r>
            <a:r>
              <a:rPr lang="ru-RU" sz="6000" b="1">
                <a:solidFill>
                  <a:srgbClr val="006600"/>
                </a:solidFill>
              </a:rPr>
              <a:t>ка</a:t>
            </a:r>
            <a:r>
              <a:rPr lang="ru-RU" sz="6000" b="1">
                <a:solidFill>
                  <a:schemeClr val="folHlink"/>
                </a:solidFill>
              </a:rPr>
              <a:t> </a:t>
            </a:r>
            <a:r>
              <a:rPr lang="ru-RU" sz="6000" b="1">
                <a:solidFill>
                  <a:srgbClr val="006600"/>
                </a:solidFill>
              </a:rPr>
              <a:t>п</a:t>
            </a:r>
            <a:r>
              <a:rPr lang="ru-RU" sz="6000" b="1">
                <a:solidFill>
                  <a:schemeClr val="folHlink"/>
                </a:solidFill>
              </a:rPr>
              <a:t>ро</a:t>
            </a:r>
            <a:r>
              <a:rPr lang="ru-RU" sz="6000" b="1">
                <a:solidFill>
                  <a:srgbClr val="006600"/>
                </a:solidFill>
              </a:rPr>
              <a:t>бе</a:t>
            </a:r>
            <a:r>
              <a:rPr lang="ru-RU" sz="6000" b="1">
                <a:solidFill>
                  <a:schemeClr val="tx1"/>
                </a:solidFill>
              </a:rPr>
              <a:t>жа</a:t>
            </a:r>
            <a:r>
              <a:rPr lang="ru-RU" sz="6000" b="1">
                <a:solidFill>
                  <a:schemeClr val="folHlink"/>
                </a:solidFill>
              </a:rPr>
              <a:t>ла , х</a:t>
            </a:r>
            <a:r>
              <a:rPr lang="ru-RU" sz="6000" b="1">
                <a:solidFill>
                  <a:schemeClr val="tx1"/>
                </a:solidFill>
              </a:rPr>
              <a:t>во</a:t>
            </a:r>
            <a:r>
              <a:rPr lang="ru-RU" sz="6000" b="1">
                <a:solidFill>
                  <a:schemeClr val="folHlink"/>
                </a:solidFill>
              </a:rPr>
              <a:t>с</a:t>
            </a:r>
            <a:r>
              <a:rPr lang="ru-RU" sz="6000" b="1">
                <a:solidFill>
                  <a:srgbClr val="006600"/>
                </a:solidFill>
              </a:rPr>
              <a:t>ти</a:t>
            </a:r>
            <a:r>
              <a:rPr lang="ru-RU" sz="6000" b="1">
                <a:solidFill>
                  <a:schemeClr val="folHlink"/>
                </a:solidFill>
              </a:rPr>
              <a:t>ко</a:t>
            </a:r>
            <a:r>
              <a:rPr lang="ru-RU" sz="6000" b="1">
                <a:solidFill>
                  <a:srgbClr val="006600"/>
                </a:solidFill>
              </a:rPr>
              <a:t>м</a:t>
            </a:r>
            <a:r>
              <a:rPr lang="ru-RU" sz="6000" b="1">
                <a:solidFill>
                  <a:schemeClr val="folHlink"/>
                </a:solidFill>
              </a:rPr>
              <a:t> за</a:t>
            </a:r>
            <a:r>
              <a:rPr lang="ru-RU" sz="6000" b="1">
                <a:solidFill>
                  <a:schemeClr val="tx1"/>
                </a:solidFill>
              </a:rPr>
              <a:t>де</a:t>
            </a:r>
            <a:r>
              <a:rPr lang="ru-RU" sz="6000" b="1">
                <a:solidFill>
                  <a:schemeClr val="folHlink"/>
                </a:solidFill>
              </a:rPr>
              <a:t>ла.</a:t>
            </a:r>
          </a:p>
        </p:txBody>
      </p:sp>
      <p:pic>
        <p:nvPicPr>
          <p:cNvPr id="10246" name="Picture 6" descr="Мышк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95513" y="2076450"/>
            <a:ext cx="4824412" cy="36258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solidFill>
                  <a:schemeClr val="folHlink"/>
                </a:solidFill>
              </a:rPr>
              <a:t>Я</a:t>
            </a:r>
            <a:r>
              <a:rPr lang="ru-RU" b="1"/>
              <a:t>и</a:t>
            </a:r>
            <a:r>
              <a:rPr lang="ru-RU" b="1">
                <a:solidFill>
                  <a:schemeClr val="folHlink"/>
                </a:solidFill>
              </a:rPr>
              <a:t>ч</a:t>
            </a:r>
            <a:r>
              <a:rPr lang="ru-RU" b="1">
                <a:solidFill>
                  <a:srgbClr val="006600"/>
                </a:solidFill>
              </a:rPr>
              <a:t>ко</a:t>
            </a:r>
            <a:r>
              <a:rPr lang="ru-RU" b="1"/>
              <a:t> </a:t>
            </a:r>
            <a:r>
              <a:rPr lang="ru-RU" b="1">
                <a:solidFill>
                  <a:schemeClr val="folHlink"/>
                </a:solidFill>
              </a:rPr>
              <a:t>у</a:t>
            </a:r>
            <a:r>
              <a:rPr lang="ru-RU" b="1"/>
              <a:t>па</a:t>
            </a:r>
            <a:r>
              <a:rPr lang="ru-RU" b="1">
                <a:solidFill>
                  <a:schemeClr val="folHlink"/>
                </a:solidFill>
              </a:rPr>
              <a:t>ло </a:t>
            </a:r>
            <a:r>
              <a:rPr lang="ru-RU" b="1"/>
              <a:t>и </a:t>
            </a:r>
            <a:r>
              <a:rPr lang="ru-RU" b="1">
                <a:solidFill>
                  <a:schemeClr val="folHlink"/>
                </a:solidFill>
              </a:rPr>
              <a:t>ра</a:t>
            </a:r>
            <a:r>
              <a:rPr lang="ru-RU" b="1">
                <a:solidFill>
                  <a:srgbClr val="006600"/>
                </a:solidFill>
              </a:rPr>
              <a:t>з</a:t>
            </a:r>
            <a:r>
              <a:rPr lang="ru-RU" b="1"/>
              <a:t>би</a:t>
            </a:r>
            <a:r>
              <a:rPr lang="ru-RU" b="1">
                <a:solidFill>
                  <a:schemeClr val="folHlink"/>
                </a:solidFill>
              </a:rPr>
              <a:t>ло</a:t>
            </a:r>
            <a:r>
              <a:rPr lang="ru-RU" b="1">
                <a:solidFill>
                  <a:srgbClr val="006600"/>
                </a:solidFill>
              </a:rPr>
              <a:t>сь</a:t>
            </a:r>
            <a:r>
              <a:rPr lang="ru-RU" b="1"/>
              <a:t>.</a:t>
            </a:r>
            <a:r>
              <a:rPr lang="ru-RU"/>
              <a:t> </a:t>
            </a:r>
          </a:p>
        </p:txBody>
      </p:sp>
      <p:pic>
        <p:nvPicPr>
          <p:cNvPr id="20486" name="Picture 6" descr="ор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9613" y="1919288"/>
            <a:ext cx="5329237" cy="39957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83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Оформление по умолчанию</vt:lpstr>
      <vt:lpstr>Курочка-Ряба</vt:lpstr>
      <vt:lpstr>Жили-были дед и баба. </vt:lpstr>
      <vt:lpstr>Была у них курочка Ряба. </vt:lpstr>
      <vt:lpstr>Раз снесла курочка яичко. да не простое, а золотое. </vt:lpstr>
      <vt:lpstr>Да не простое, а золотое.</vt:lpstr>
      <vt:lpstr>Дед бил-бил, не разбил. </vt:lpstr>
      <vt:lpstr>Баба била-била, не разбила. </vt:lpstr>
      <vt:lpstr>Мышка пробежала , хвостиком задела.</vt:lpstr>
      <vt:lpstr>Яичко упало и разбилось. </vt:lpstr>
      <vt:lpstr>Плачет дед, плачет баба .</vt:lpstr>
      <vt:lpstr>«Не плачь, дед, не плачь, баба! </vt:lpstr>
      <vt:lpstr>«Я снесу вам другое яичко не золотое, а простое».</vt:lpstr>
    </vt:vector>
  </TitlesOfParts>
  <Company>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XXX</dc:creator>
  <cp:lastModifiedBy>Windows User</cp:lastModifiedBy>
  <cp:revision>5</cp:revision>
  <dcterms:created xsi:type="dcterms:W3CDTF">2009-05-26T09:19:57Z</dcterms:created>
  <dcterms:modified xsi:type="dcterms:W3CDTF">2017-02-18T17:45:29Z</dcterms:modified>
</cp:coreProperties>
</file>