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  <a:srgbClr val="008000"/>
    <a:srgbClr val="00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7768" autoAdjust="0"/>
    <p:restoredTop sz="90929"/>
  </p:normalViewPr>
  <p:slideViewPr>
    <p:cSldViewPr>
      <p:cViewPr varScale="1">
        <p:scale>
          <a:sx n="57" d="100"/>
          <a:sy n="57" d="100"/>
        </p:scale>
        <p:origin x="-571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514C40-AD88-46A4-82E3-6BF5A0CB91F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7627D1-07B3-4C3A-8139-F9D02F4149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38E52-3499-449D-A7AA-B607DD88EBE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CF4504-3CE6-4D77-9344-00712A8F33F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53C2FB-6993-45B3-9CC8-C520A1F2B6C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3FE90E-8C73-45F9-A0F0-EDFB41CBD1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87C4AB-504D-4365-999D-F734DF9AA9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4A2BAA-7D8A-4D1C-AE66-6FBEAA20C8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F6CC2C-E12A-4128-A00E-BBF8FA3FD2F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45E4CA-5E81-49E6-8B88-FAA5E57420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2C793D-CB7A-4147-9644-6A099132BDC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03A3973-8F2D-42F6-A00E-854A8402E8E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RISUNKI\Новая папка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304800"/>
            <a:ext cx="5202238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RISUNKI\Новая папка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09800" y="304800"/>
            <a:ext cx="5078413" cy="6324600"/>
          </a:xfrm>
          <a:prstGeom prst="rect">
            <a:avLst/>
          </a:prstGeom>
          <a:noFill/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4191000" y="560388"/>
            <a:ext cx="3729038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Все ежата, все лисята,</a:t>
            </a:r>
          </a:p>
          <a:p>
            <a:r>
              <a:rPr lang="ru-RU"/>
              <a:t>все зайчата улеглись спать</a:t>
            </a:r>
            <a:r>
              <a:rPr lang="ru-RU" sz="2000"/>
              <a:t>.</a:t>
            </a:r>
            <a:endParaRPr lang="en-US"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RISUNKI\Новая папка\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5586413" cy="6400800"/>
          </a:xfrm>
          <a:prstGeom prst="rect">
            <a:avLst/>
          </a:prstGeom>
          <a:noFill/>
        </p:spPr>
      </p:pic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6019800" y="4800600"/>
            <a:ext cx="284321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Только слонёнок не </a:t>
            </a:r>
          </a:p>
          <a:p>
            <a:r>
              <a:rPr lang="ru-RU"/>
              <a:t>спал</a:t>
            </a:r>
            <a:r>
              <a:rPr lang="en-US"/>
              <a:t>: </a:t>
            </a:r>
            <a:r>
              <a:rPr lang="ru-RU"/>
              <a:t>он всё думал</a:t>
            </a:r>
          </a:p>
          <a:p>
            <a:r>
              <a:rPr lang="ru-RU"/>
              <a:t>и думал, кем же</a:t>
            </a:r>
          </a:p>
          <a:p>
            <a:r>
              <a:rPr lang="ru-RU"/>
              <a:t>ему быть</a:t>
            </a:r>
            <a:r>
              <a:rPr lang="en-US"/>
              <a:t>?</a:t>
            </a:r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RISUNKI\Новая папка\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86200" y="381000"/>
            <a:ext cx="4989513" cy="6248400"/>
          </a:xfrm>
          <a:prstGeom prst="rect">
            <a:avLst/>
          </a:prstGeom>
          <a:noFill/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04800" y="304800"/>
            <a:ext cx="51625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 вдруг он увидел огонь. </a:t>
            </a:r>
            <a:r>
              <a:rPr lang="en-US"/>
              <a:t>“</a:t>
            </a:r>
            <a:r>
              <a:rPr lang="ru-RU"/>
              <a:t>Пожар!</a:t>
            </a:r>
            <a:r>
              <a:rPr lang="en-US"/>
              <a:t>”</a:t>
            </a:r>
            <a:r>
              <a:rPr lang="ru-RU"/>
              <a:t> – </a:t>
            </a:r>
          </a:p>
          <a:p>
            <a:r>
              <a:rPr lang="ru-RU"/>
              <a:t>подумал слоненок. Он вспомнил, как</a:t>
            </a:r>
          </a:p>
          <a:p>
            <a:r>
              <a:rPr lang="ru-RU"/>
              <a:t>совсем недавно был лейкой, побежал</a:t>
            </a:r>
          </a:p>
          <a:p>
            <a:r>
              <a:rPr lang="ru-RU"/>
              <a:t>к реке, набрал побольше воды и </a:t>
            </a:r>
          </a:p>
          <a:p>
            <a:r>
              <a:rPr lang="ru-RU"/>
              <a:t>сразу потушил три уголька и горящий</a:t>
            </a:r>
          </a:p>
          <a:p>
            <a:r>
              <a:rPr lang="ru-RU"/>
              <a:t>пень. </a:t>
            </a:r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D:\RISUNKI\Новая папка\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5727700" cy="6324600"/>
          </a:xfrm>
          <a:prstGeom prst="rect">
            <a:avLst/>
          </a:prstGeom>
          <a:noFill/>
        </p:spPr>
      </p:pic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5943600" y="4114800"/>
            <a:ext cx="3014663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Звери проснулись,</a:t>
            </a:r>
          </a:p>
          <a:p>
            <a:r>
              <a:rPr lang="ru-RU"/>
              <a:t>увидели слоненка,</a:t>
            </a:r>
          </a:p>
          <a:p>
            <a:r>
              <a:rPr lang="ru-RU"/>
              <a:t>поблагодарили его</a:t>
            </a:r>
          </a:p>
          <a:p>
            <a:r>
              <a:rPr lang="ru-RU"/>
              <a:t>за то, что он потушил</a:t>
            </a:r>
          </a:p>
          <a:p>
            <a:r>
              <a:rPr lang="ru-RU"/>
              <a:t>огонь, и сделали его</a:t>
            </a:r>
          </a:p>
          <a:p>
            <a:r>
              <a:rPr lang="ru-RU"/>
              <a:t>лесным пожарником.</a:t>
            </a:r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:\RISUNKI\Новая папка\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5722938" cy="6172200"/>
          </a:xfrm>
          <a:prstGeom prst="rect">
            <a:avLst/>
          </a:prstGeom>
          <a:noFill/>
        </p:spPr>
      </p:pic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6096000" y="4191000"/>
            <a:ext cx="2863850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Слонёнок был очень</a:t>
            </a:r>
          </a:p>
          <a:p>
            <a:r>
              <a:rPr lang="ru-RU"/>
              <a:t>горд. Теперь он</a:t>
            </a:r>
          </a:p>
          <a:p>
            <a:r>
              <a:rPr lang="ru-RU"/>
              <a:t>ходит в золотой</a:t>
            </a:r>
          </a:p>
          <a:p>
            <a:r>
              <a:rPr lang="ru-RU"/>
              <a:t>каске и следит за</a:t>
            </a:r>
          </a:p>
          <a:p>
            <a:r>
              <a:rPr lang="ru-RU"/>
              <a:t>тем, чтобы в лесу </a:t>
            </a:r>
          </a:p>
          <a:p>
            <a:r>
              <a:rPr lang="ru-RU"/>
              <a:t>не было пожара.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D:\RISUNKI\Новая папка\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04800"/>
            <a:ext cx="5035550" cy="6324600"/>
          </a:xfrm>
          <a:prstGeom prst="rect">
            <a:avLst/>
          </a:prstGeom>
          <a:noFill/>
        </p:spPr>
      </p:pic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4648200" y="457200"/>
            <a:ext cx="40513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Иногда он разрешает зайчику</a:t>
            </a:r>
          </a:p>
          <a:p>
            <a:r>
              <a:rPr lang="ru-RU"/>
              <a:t>и лисенку пускать в каске</a:t>
            </a:r>
          </a:p>
          <a:p>
            <a:r>
              <a:rPr lang="ru-RU"/>
              <a:t>кораблики.</a:t>
            </a:r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RISUNKI\Новая папка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5122863" cy="6096000"/>
          </a:xfrm>
          <a:prstGeom prst="rect">
            <a:avLst/>
          </a:prstGeom>
          <a:noFill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5562600" y="3276600"/>
            <a:ext cx="3328988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Жил на свете слонёнок.</a:t>
            </a:r>
          </a:p>
          <a:p>
            <a:r>
              <a:rPr lang="ru-RU"/>
              <a:t>Это был очень хороший</a:t>
            </a:r>
          </a:p>
          <a:p>
            <a:r>
              <a:rPr lang="ru-RU"/>
              <a:t>слонёнок. Только вот </a:t>
            </a:r>
          </a:p>
          <a:p>
            <a:r>
              <a:rPr lang="ru-RU"/>
              <a:t>беда</a:t>
            </a:r>
            <a:r>
              <a:rPr lang="en-US"/>
              <a:t>: </a:t>
            </a:r>
            <a:r>
              <a:rPr lang="ru-RU"/>
              <a:t>не знал он, чем </a:t>
            </a:r>
          </a:p>
          <a:p>
            <a:r>
              <a:rPr lang="ru-RU"/>
              <a:t>ему заняться, кем быть.</a:t>
            </a:r>
          </a:p>
          <a:p>
            <a:r>
              <a:rPr lang="ru-RU"/>
              <a:t>Так всё сидел слонёнок </a:t>
            </a:r>
          </a:p>
          <a:p>
            <a:r>
              <a:rPr lang="ru-RU"/>
              <a:t>у окошка, сопел и </a:t>
            </a:r>
          </a:p>
          <a:p>
            <a:r>
              <a:rPr lang="ru-RU"/>
              <a:t>думал, думал…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RISUNKI\Новая папка\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91200" y="304800"/>
            <a:ext cx="2911475" cy="6248400"/>
          </a:xfrm>
          <a:prstGeom prst="rect">
            <a:avLst/>
          </a:prstGeom>
          <a:noFill/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381000" y="4495800"/>
            <a:ext cx="5210175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Однажды на улице пошёл дождь.</a:t>
            </a:r>
          </a:p>
          <a:p>
            <a:pPr>
              <a:buFontTx/>
              <a:buChar char="-"/>
            </a:pPr>
            <a:r>
              <a:rPr lang="ru-RU"/>
              <a:t>У-у! – сказал промокший лисёнок,</a:t>
            </a:r>
          </a:p>
          <a:p>
            <a:r>
              <a:rPr lang="ru-RU"/>
              <a:t>увидев в окошке слонёнка. – Ушастый</a:t>
            </a:r>
          </a:p>
          <a:p>
            <a:r>
              <a:rPr lang="ru-RU"/>
              <a:t>какой! Да с такими ушами он вполне</a:t>
            </a:r>
          </a:p>
          <a:p>
            <a:r>
              <a:rPr lang="ru-RU"/>
              <a:t>может быть зонтиком!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RISUNKI\Новая папка\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81000"/>
            <a:ext cx="4883150" cy="6172200"/>
          </a:xfrm>
          <a:prstGeom prst="rect">
            <a:avLst/>
          </a:prstGeom>
          <a:noFill/>
        </p:spPr>
      </p:pic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257800" y="4038600"/>
            <a:ext cx="3627438" cy="228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Слонёнок обрадовался, </a:t>
            </a:r>
          </a:p>
          <a:p>
            <a:r>
              <a:rPr lang="ru-RU"/>
              <a:t>и стал большим зонтиком.</a:t>
            </a:r>
          </a:p>
          <a:p>
            <a:r>
              <a:rPr lang="ru-RU"/>
              <a:t>И лисята, и зайчата,</a:t>
            </a:r>
          </a:p>
          <a:p>
            <a:r>
              <a:rPr lang="ru-RU"/>
              <a:t>и ежата – все прятались</a:t>
            </a:r>
          </a:p>
          <a:p>
            <a:r>
              <a:rPr lang="ru-RU"/>
              <a:t>под его большими ушами</a:t>
            </a:r>
          </a:p>
          <a:p>
            <a:r>
              <a:rPr lang="ru-RU"/>
              <a:t>от дождя.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RISUNKI\Новая папка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304800"/>
            <a:ext cx="6024563" cy="6248400"/>
          </a:xfrm>
          <a:prstGeom prst="rect">
            <a:avLst/>
          </a:prstGeom>
          <a:noFill/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6324600" y="2971800"/>
            <a:ext cx="2554288" cy="337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Но вот дождь</a:t>
            </a:r>
          </a:p>
          <a:p>
            <a:r>
              <a:rPr lang="ru-RU"/>
              <a:t>кончился, и</a:t>
            </a:r>
          </a:p>
          <a:p>
            <a:r>
              <a:rPr lang="ru-RU"/>
              <a:t>слонёнок снова</a:t>
            </a:r>
          </a:p>
          <a:p>
            <a:r>
              <a:rPr lang="ru-RU"/>
              <a:t>загрустил, потому</a:t>
            </a:r>
          </a:p>
          <a:p>
            <a:r>
              <a:rPr lang="ru-RU"/>
              <a:t>что не знал, кем</a:t>
            </a:r>
          </a:p>
          <a:p>
            <a:r>
              <a:rPr lang="ru-RU"/>
              <a:t>же ему всё-таки</a:t>
            </a:r>
          </a:p>
          <a:p>
            <a:r>
              <a:rPr lang="ru-RU"/>
              <a:t>быть. И снова он</a:t>
            </a:r>
          </a:p>
          <a:p>
            <a:r>
              <a:rPr lang="ru-RU"/>
              <a:t>сел у окошка и</a:t>
            </a:r>
          </a:p>
          <a:p>
            <a:r>
              <a:rPr lang="ru-RU"/>
              <a:t>стал думать.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RISUNKI\Новая папка\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228600"/>
            <a:ext cx="4967288" cy="6324600"/>
          </a:xfrm>
          <a:prstGeom prst="rect">
            <a:avLst/>
          </a:prstGeom>
          <a:noFill/>
        </p:spPr>
      </p:pic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971800" y="4876800"/>
            <a:ext cx="57150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/>
              <a:t>Мимо пробегал зайчик. </a:t>
            </a:r>
          </a:p>
          <a:p>
            <a:pPr>
              <a:buFontTx/>
              <a:buChar char="-"/>
            </a:pPr>
            <a:r>
              <a:rPr lang="ru-RU"/>
              <a:t>О-о! Какой прекрасный длинный нос! – </a:t>
            </a:r>
          </a:p>
          <a:p>
            <a:r>
              <a:rPr lang="ru-RU"/>
              <a:t>сказал он слоненку. – Вы вполне могли бы быть лейкой!</a:t>
            </a:r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RISUNKI\Новая папка\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304800"/>
            <a:ext cx="5135563" cy="6324600"/>
          </a:xfrm>
          <a:prstGeom prst="rect">
            <a:avLst/>
          </a:prstGeom>
          <a:noFill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715000" y="4876800"/>
            <a:ext cx="2989263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Добрый слоненок </a:t>
            </a:r>
          </a:p>
          <a:p>
            <a:r>
              <a:rPr lang="ru-RU"/>
              <a:t>обрадовался и стал</a:t>
            </a:r>
          </a:p>
          <a:p>
            <a:r>
              <a:rPr lang="ru-RU"/>
              <a:t>лейкой. Он полил</a:t>
            </a:r>
          </a:p>
          <a:p>
            <a:r>
              <a:rPr lang="ru-RU"/>
              <a:t>цветы, траву, деревья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RISUNKI\Новая папка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304800"/>
            <a:ext cx="6051550" cy="6248400"/>
          </a:xfrm>
          <a:prstGeom prst="rect">
            <a:avLst/>
          </a:prstGeom>
          <a:noFill/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381000" y="4648200"/>
            <a:ext cx="253365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 когда поливать </a:t>
            </a:r>
          </a:p>
          <a:p>
            <a:r>
              <a:rPr lang="ru-RU"/>
              <a:t>больше было</a:t>
            </a:r>
          </a:p>
          <a:p>
            <a:r>
              <a:rPr lang="ru-RU"/>
              <a:t>нечего, он опять</a:t>
            </a:r>
          </a:p>
          <a:p>
            <a:r>
              <a:rPr lang="ru-RU"/>
              <a:t>опечалился…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D:\RISUNKI\Новая папка\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0" y="304800"/>
            <a:ext cx="4670425" cy="6248400"/>
          </a:xfrm>
          <a:prstGeom prst="rect">
            <a:avLst/>
          </a:prstGeom>
          <a:noFill/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4572000" y="381000"/>
            <a:ext cx="31924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Ушло на закат солнце, </a:t>
            </a:r>
          </a:p>
          <a:p>
            <a:r>
              <a:rPr lang="ru-RU"/>
              <a:t>зажглись звезды.</a:t>
            </a:r>
          </a:p>
          <a:p>
            <a:r>
              <a:rPr lang="ru-RU"/>
              <a:t>Наступила ночь.</a:t>
            </a:r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Оформление по умолчанию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310</Words>
  <Application>Microsoft PowerPoint</Application>
  <PresentationFormat>On-screen Show (4:3)</PresentationFormat>
  <Paragraphs>69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7" baseType="lpstr">
      <vt:lpstr>Times New Roman</vt:lpstr>
      <vt:lpstr>Оформление по умолчанию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/>
  <LinksUpToDate>false</LinksUpToDate>
  <SharedDoc>false</SharedDoc>
  <HyperlinkBase>ww.babyroom.narod.ru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Жил на свете слоненок</dc:title>
  <dc:creator>Юлия Каспарова</dc:creator>
  <cp:lastModifiedBy>Windows User</cp:lastModifiedBy>
  <cp:revision>4</cp:revision>
  <dcterms:created xsi:type="dcterms:W3CDTF">2004-09-17T10:07:10Z</dcterms:created>
  <dcterms:modified xsi:type="dcterms:W3CDTF">2017-03-01T09:45:52Z</dcterms:modified>
</cp:coreProperties>
</file>