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0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9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29" autoAdjust="0"/>
    <p:restoredTop sz="94660"/>
  </p:normalViewPr>
  <p:slideViewPr>
    <p:cSldViewPr>
      <p:cViewPr varScale="1">
        <p:scale>
          <a:sx n="68" d="100"/>
          <a:sy n="68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D0B806-28EB-4137-B01E-5623DC340EF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C647BF2-0FF3-456E-B273-980AE76F0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Выступление на муниципальном семинаре  «</a:t>
            </a:r>
            <a:r>
              <a:rPr lang="ru-RU" sz="2000" dirty="0" err="1" smtClean="0">
                <a:solidFill>
                  <a:schemeClr val="tx1"/>
                </a:solidFill>
              </a:rPr>
              <a:t>Здоровьесберегающие</a:t>
            </a:r>
            <a:r>
              <a:rPr lang="ru-RU" sz="2000" dirty="0" smtClean="0">
                <a:solidFill>
                  <a:schemeClr val="tx1"/>
                </a:solidFill>
              </a:rPr>
              <a:t> технологии как основной фактор сохранения и укрепления здоровья воспитанников»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501122" cy="475775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sz="3600" b="1" dirty="0" smtClean="0"/>
          </a:p>
          <a:p>
            <a:pPr algn="ctr">
              <a:buNone/>
            </a:pPr>
            <a:r>
              <a:rPr lang="ru-RU" sz="3600" b="1" dirty="0" smtClean="0"/>
              <a:t>Применение инновационных </a:t>
            </a:r>
            <a:r>
              <a:rPr lang="ru-RU" sz="3600" b="1" dirty="0" err="1" smtClean="0"/>
              <a:t>здоровьесберегающих</a:t>
            </a:r>
            <a:r>
              <a:rPr lang="ru-RU" sz="3600" b="1" dirty="0" smtClean="0"/>
              <a:t> технологий с использованием </a:t>
            </a:r>
            <a:r>
              <a:rPr lang="ru-RU" sz="3600" b="1" dirty="0" err="1" smtClean="0"/>
              <a:t>степ-платформ</a:t>
            </a:r>
            <a:r>
              <a:rPr lang="ru-RU" sz="3600" b="1" dirty="0" smtClean="0"/>
              <a:t> на занятиях по физической культуре в ДОУ.</a:t>
            </a:r>
            <a:endParaRPr lang="ru-RU" sz="3600" dirty="0" smtClean="0"/>
          </a:p>
          <a:p>
            <a:pPr algn="r">
              <a:buNone/>
            </a:pPr>
            <a:endParaRPr lang="en-US" sz="1500" dirty="0" smtClean="0"/>
          </a:p>
          <a:p>
            <a:pPr algn="r">
              <a:buNone/>
            </a:pPr>
            <a:endParaRPr lang="en-US" sz="1500" dirty="0" smtClean="0"/>
          </a:p>
          <a:p>
            <a:pPr algn="r">
              <a:buNone/>
            </a:pPr>
            <a:r>
              <a:rPr lang="ru-RU" sz="1700" dirty="0" smtClean="0"/>
              <a:t>Пешкова Ю.И.</a:t>
            </a:r>
            <a:endParaRPr lang="en-US" sz="1700" dirty="0" smtClean="0"/>
          </a:p>
          <a:p>
            <a:pPr algn="r">
              <a:buNone/>
            </a:pPr>
            <a:r>
              <a:rPr lang="ru-RU" sz="1700" dirty="0" smtClean="0"/>
              <a:t>инструктор по физической культуре </a:t>
            </a:r>
            <a:endParaRPr lang="en-US" sz="1700" dirty="0" smtClean="0"/>
          </a:p>
          <a:p>
            <a:pPr algn="r">
              <a:buNone/>
            </a:pPr>
            <a:r>
              <a:rPr lang="ru-RU" sz="1700" dirty="0" smtClean="0"/>
              <a:t>ЧДОУ «Детский сад №103»</a:t>
            </a:r>
            <a:r>
              <a:rPr lang="ru-RU" sz="1800" b="1" dirty="0" smtClean="0"/>
              <a:t> </a:t>
            </a:r>
            <a:r>
              <a:rPr lang="ru-RU" sz="1800" dirty="0" smtClean="0"/>
              <a:t>ОАО «РЖД»</a:t>
            </a:r>
            <a:endParaRPr lang="ru-RU" sz="1700" dirty="0" smtClean="0"/>
          </a:p>
          <a:p>
            <a:pPr algn="ctr">
              <a:buNone/>
            </a:pPr>
            <a:endParaRPr lang="en-US" sz="1400" dirty="0" smtClean="0"/>
          </a:p>
          <a:p>
            <a:pPr algn="ctr">
              <a:buNone/>
            </a:pPr>
            <a:endParaRPr lang="en-US" sz="1400" dirty="0" smtClean="0"/>
          </a:p>
          <a:p>
            <a:pPr algn="ctr">
              <a:buNone/>
            </a:pPr>
            <a:r>
              <a:rPr lang="ru-RU" sz="1400" dirty="0" smtClean="0"/>
              <a:t>21.12.2020г.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C:\Users\User\Desktop\фото платформы\20201202_103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071810"/>
            <a:ext cx="4214842" cy="3161132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857364"/>
            <a:ext cx="4214842" cy="3161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Основные правила техники выполнения степ – тренировки: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60"/>
          </a:xfrm>
        </p:spPr>
        <p:txBody>
          <a:bodyPr>
            <a:normAutofit fontScale="92500" lnSpcReduction="20000"/>
          </a:bodyPr>
          <a:lstStyle/>
          <a:p>
            <a:pPr lvl="0">
              <a:buFont typeface="Arial" pitchFamily="34" charset="0"/>
              <a:buChar char="•"/>
            </a:pPr>
            <a:r>
              <a:rPr lang="ru-RU" dirty="0" smtClean="0"/>
              <a:t>выполнять шаги в центр степ – платформы;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ставить на степ – платформу всю подошву ступни при подъеме, а, опускаясь, ставить ногу с носка на пятку, прежде чем сделать следующий шаг;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опускаясь со степ – платформы, оставаться стоять достаточно близко к ней. Не отступать больше, чем на длину ступни от степ – платформы;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не начинать обучение детей работе рук, пока они не овладевают в совершенстве, движениями ног;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не подниматься и не опускаться со степ – платформы, стоя к ней спиной;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делать шаг с легкостью, не ударять по степ – платформе ногами.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Спасибо за внимание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00174"/>
            <a:ext cx="657229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501122" cy="47091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i="1" dirty="0" smtClean="0"/>
              <a:t>«Физическое образование ребенка, есть база для всего остального. Без правильного применения гигиены в развитии ребенка, без правильно поставленной физкультуры и спорта мы никогда не получим здорового поколения».</a:t>
            </a:r>
            <a:endParaRPr lang="ru-RU" sz="3600" dirty="0" smtClean="0"/>
          </a:p>
          <a:p>
            <a:pPr algn="r">
              <a:buNone/>
            </a:pPr>
            <a:r>
              <a:rPr lang="ru-RU" dirty="0" smtClean="0"/>
              <a:t>                                                                                                  </a:t>
            </a:r>
            <a:r>
              <a:rPr lang="en-US" dirty="0" smtClean="0"/>
              <a:t>                  </a:t>
            </a:r>
            <a:r>
              <a:rPr lang="ru-RU" dirty="0" smtClean="0"/>
              <a:t>А.В.Луначарский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степ-платформа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User\Desktop\фото платформы\20201202_1002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4071966" cy="3053975"/>
          </a:xfrm>
          <a:prstGeom prst="rect">
            <a:avLst/>
          </a:prstGeom>
          <a:noFill/>
        </p:spPr>
      </p:pic>
      <p:pic>
        <p:nvPicPr>
          <p:cNvPr id="1028" name="Picture 4" descr="C:\Users\User\Desktop\фото платформы\20201202_1004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-37504974"/>
            <a:ext cx="43891200" cy="32918400"/>
          </a:xfrm>
          <a:prstGeom prst="rect">
            <a:avLst/>
          </a:prstGeom>
          <a:noFill/>
        </p:spPr>
      </p:pic>
      <p:pic>
        <p:nvPicPr>
          <p:cNvPr id="1029" name="Picture 5" descr="C:\Users\User\Desktop\фото платформы\20201202_1004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429000"/>
            <a:ext cx="3905245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chemeClr val="tx1"/>
                </a:solidFill>
              </a:rPr>
              <a:t>Достоинства степ - платформы:</a:t>
            </a:r>
            <a:endParaRPr lang="ru-RU" sz="3600" dirty="0" smtClean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/>
              <a:t>У детей формируется устойчивое равновесие;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/>
              <a:t>Уверенность;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/>
              <a:t>Ориентировка в пространстве;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/>
              <a:t>Общая выносливость 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/>
              <a:t>Совершенствуется точность движений;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72560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Занятия со степ – платформой способствуют: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Формированию осанки, костно-мышечного корсета;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Развитию координации движений;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Укреплению и развитию сердечно - сосудистой и дыхательной систем;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Формированию умения ритмически согласованно выполнять простые движения.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928958"/>
          </a:xfrm>
        </p:spPr>
        <p:txBody>
          <a:bodyPr>
            <a:normAutofit/>
          </a:bodyPr>
          <a:lstStyle/>
          <a:p>
            <a:r>
              <a:rPr lang="ru-RU" sz="4000" i="1" u="sng" dirty="0" smtClean="0">
                <a:solidFill>
                  <a:schemeClr val="tx1"/>
                </a:solidFill>
              </a:rPr>
              <a:t>Степ-платформы используются на каждом этапе занятия</a:t>
            </a:r>
            <a:r>
              <a:rPr lang="ru-RU" sz="4000" i="1" u="sng" dirty="0" smtClean="0">
                <a:solidFill>
                  <a:schemeClr val="tx1"/>
                </a:solidFill>
              </a:rPr>
              <a:t>:</a:t>
            </a:r>
            <a:r>
              <a:rPr lang="en-US" sz="4000" i="1" dirty="0" smtClean="0">
                <a:solidFill>
                  <a:schemeClr val="tx1"/>
                </a:solidFill>
              </a:rPr>
              <a:t/>
            </a:r>
            <a:br>
              <a:rPr lang="en-US" sz="4000" i="1" dirty="0" smtClean="0">
                <a:solidFill>
                  <a:schemeClr val="tx1"/>
                </a:solidFill>
              </a:rPr>
            </a:br>
            <a:r>
              <a:rPr lang="ru-RU" sz="4000" i="1" dirty="0" smtClean="0">
                <a:solidFill>
                  <a:schemeClr val="tx1"/>
                </a:solidFill>
              </a:rPr>
              <a:t>в водной части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esktop\фото платформы\20201202_1037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071810"/>
            <a:ext cx="3524274" cy="2643206"/>
          </a:xfrm>
          <a:prstGeom prst="rect">
            <a:avLst/>
          </a:prstGeom>
          <a:noFill/>
        </p:spPr>
      </p:pic>
      <p:pic>
        <p:nvPicPr>
          <p:cNvPr id="2054" name="Picture 6" descr="C:\Users\User\Desktop\фото платформы\20201202_104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071810"/>
            <a:ext cx="3500462" cy="2553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 err="1" smtClean="0">
                <a:solidFill>
                  <a:schemeClr val="tx1"/>
                </a:solidFill>
              </a:rPr>
              <a:t>общеразвивающих</a:t>
            </a:r>
            <a:r>
              <a:rPr lang="ru-RU" dirty="0" smtClean="0">
                <a:solidFill>
                  <a:schemeClr val="tx1"/>
                </a:solidFill>
              </a:rPr>
              <a:t> упражнениях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User\Desktop\фото платформы\20201202_1047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4152912" cy="3114684"/>
          </a:xfrm>
          <a:prstGeom prst="rect">
            <a:avLst/>
          </a:prstGeom>
          <a:noFill/>
        </p:spPr>
      </p:pic>
      <p:pic>
        <p:nvPicPr>
          <p:cNvPr id="3076" name="Picture 4" descr="C:\Users\User\Desktop\фото платформы\20201202_104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071810"/>
            <a:ext cx="4095746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79"/>
            <a:ext cx="4143404" cy="310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714876" y="3214686"/>
            <a:ext cx="4214842" cy="316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 smtClean="0">
                <a:solidFill>
                  <a:schemeClr val="tx1"/>
                </a:solidFill>
              </a:rPr>
              <a:t>основной части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357298"/>
            <a:ext cx="4143404" cy="3107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143248"/>
            <a:ext cx="419103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</TotalTime>
  <Words>229</Words>
  <Application>Microsoft Office PowerPoint</Application>
  <PresentationFormat>Экран (4:3)</PresentationFormat>
  <Paragraphs>38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Выступление на муниципальном семинаре  «Здоровьесберегающие технологии как основной фактор сохранения и укрепления здоровья воспитанников» </vt:lpstr>
      <vt:lpstr>Слайд 2</vt:lpstr>
      <vt:lpstr>степ-платформа</vt:lpstr>
      <vt:lpstr>Достоинства степ - платформы:</vt:lpstr>
      <vt:lpstr>Занятия со степ – платформой способствуют: </vt:lpstr>
      <vt:lpstr>Степ-платформы используются на каждом этапе занятия: в водной части </vt:lpstr>
      <vt:lpstr>В общеразвивающих упражнениях</vt:lpstr>
      <vt:lpstr>Слайд 8</vt:lpstr>
      <vt:lpstr>в основной части</vt:lpstr>
      <vt:lpstr>Слайд 10</vt:lpstr>
      <vt:lpstr>Основные правила техники выполнения степ – тренировки: 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2020-11-30T16:18:51Z</dcterms:created>
  <dcterms:modified xsi:type="dcterms:W3CDTF">2020-12-02T16:05:06Z</dcterms:modified>
</cp:coreProperties>
</file>