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49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35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43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325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46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49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359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799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26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86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2440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53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FBAAD-E9A6-4F99-8604-0EBAA1033C26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5AA29-C7CE-4EAA-86FF-AC1A516AE4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515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1" descr="532649_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035496"/>
            <a:ext cx="9144000" cy="91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48581" y="0"/>
            <a:ext cx="9192581" cy="64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Частное дошкольное 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 103 открытого акционерного общества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Российские железные дороги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КОНСПЕКТ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занятия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физической культуре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детьми средней группы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Страна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Дата проведения: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A272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неделя февраля.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Составитель: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Инструктор по физической культуре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Пешкова Юлия Ивановна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2021г.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220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</Words>
  <Application>Microsoft Office PowerPoint</Application>
  <PresentationFormat>Экран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2021-02-04T17:01:56Z</dcterms:created>
  <dcterms:modified xsi:type="dcterms:W3CDTF">2021-02-04T17:06:33Z</dcterms:modified>
</cp:coreProperties>
</file>