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9" r:id="rId5"/>
    <p:sldId id="268" r:id="rId6"/>
    <p:sldId id="267" r:id="rId7"/>
    <p:sldId id="266" r:id="rId8"/>
    <p:sldId id="265" r:id="rId9"/>
    <p:sldId id="282" r:id="rId10"/>
    <p:sldId id="259" r:id="rId11"/>
    <p:sldId id="281" r:id="rId12"/>
    <p:sldId id="273" r:id="rId13"/>
    <p:sldId id="272" r:id="rId14"/>
    <p:sldId id="271" r:id="rId15"/>
    <p:sldId id="270" r:id="rId16"/>
    <p:sldId id="283" r:id="rId17"/>
    <p:sldId id="263" r:id="rId18"/>
    <p:sldId id="280" r:id="rId19"/>
    <p:sldId id="279" r:id="rId20"/>
    <p:sldId id="262" r:id="rId21"/>
    <p:sldId id="275" r:id="rId22"/>
    <p:sldId id="284" r:id="rId23"/>
    <p:sldId id="278" r:id="rId24"/>
    <p:sldId id="261" r:id="rId25"/>
    <p:sldId id="26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656184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исследовательский проект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«Хлеб – всему голова»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88320" y="5517232"/>
            <a:ext cx="5404495" cy="1008112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>
                <a:solidFill>
                  <a:schemeClr val="tx1"/>
                </a:solidFill>
              </a:rPr>
              <a:t>        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Исмагилова Л.Г.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</a:p>
          <a:p>
            <a:endParaRPr lang="ru-RU" dirty="0"/>
          </a:p>
        </p:txBody>
      </p:sp>
      <p:pic>
        <p:nvPicPr>
          <p:cNvPr id="1027" name="Picture 3" descr="C:\Users\хом\Downloads\КАРАА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39707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988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хом\Downloads\20181005_091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72"/>
          <a:stretch>
            <a:fillRect/>
          </a:stretch>
        </p:blipFill>
        <p:spPr bwMode="auto">
          <a:xfrm>
            <a:off x="-1" y="0"/>
            <a:ext cx="4675943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хом\Downloads\20181002_154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63688" y="3140967"/>
            <a:ext cx="5918698" cy="371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хом\Downloads\20181008_1703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4"/>
          <a:stretch>
            <a:fillRect/>
          </a:stretch>
        </p:blipFill>
        <p:spPr bwMode="auto">
          <a:xfrm>
            <a:off x="4644008" y="0"/>
            <a:ext cx="449999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561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хом\Downloads\20181009_0911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3551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хом\Downloads\20181009_1128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834" y="3429000"/>
            <a:ext cx="640916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864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 сказки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«Колобок»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постановка сказки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«Колобок»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возникновения хлеба»,  «Чем полезен хлеб» ,«Как испечь хлеб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дома»,«Берегите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хлеб».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«Легкий хлеб»,  «Колосок»;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Дацкевич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«От зерна до каравая», К. Чуковский «Чудо – дерево», «Булка», В. Ремизов «Хлебный голос», Я. Аким «Хлеб», Т. Шорыгина «Ломоть хлеба», Д. Хармс «Очень-очень вкусный пирог», 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Токмакова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«Что такое хлеб»,  загадки, скороговорки, пословицы, поговорки, приметы о хлебе.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серия сюжетных картин «Как выращивали хлеб наши предки»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 «Речевое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3312937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хом\Downloads\20181009_1123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669905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хом\Downloads\20181009_1126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93569"/>
            <a:ext cx="5652120" cy="356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83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«Колосок»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«Колосок»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«Бублики, баранки, сушки»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Разукрашивание «Колосок», «Хлеб», «Мельница»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песен «Колосок», «Ладушки, ладушки», «Я пеку, пеку, пеку»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4276084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хом\Downloads\20181005_095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59811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хом\Downloads\20181002_1601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11390"/>
            <a:ext cx="5724129" cy="334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хом\Downloads\20181010_170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341"/>
            <a:ext cx="5076056" cy="271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415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хом\Downloads\20181015_0859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3"/>
            <a:ext cx="5040560" cy="297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хом\Downloads\20181016_144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053" y="3382733"/>
            <a:ext cx="565212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57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игры: «Магазин»; «Булочная»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«От зерна до каравая»; «Чудесный мешочек»; «А какой он, хлеб?»;«Кто больше назовет хлебобулочных изделий»; «Назови ласково».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ОО «Социально – коммуникативное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194944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хом\Downloads\20181008_1632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71800" y="260648"/>
            <a:ext cx="613551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хом\Downloads\20181008_162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743" y="3521824"/>
            <a:ext cx="5184507" cy="333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хом\Downloads\20181008_1626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356054" y="1796212"/>
            <a:ext cx="6666369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327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хом\Downloads\20181009_1006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3551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хом\Downloads\20181009_100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489" y="3406775"/>
            <a:ext cx="613551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33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ИССЛЕДОВАТЕЛЬСКИЙ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268080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выставка рисунков и поделок «Хлеб всему голова»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Кулинарная книга «Рецепты бабушек и мам».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«Вечер встреч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РАБОТА С РОДИТЕЛЯМИ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54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м\Downloads\20181008_1712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1"/>
            <a:ext cx="4961281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м\Downloads\20181008_18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r="4315"/>
          <a:stretch>
            <a:fillRect/>
          </a:stretch>
        </p:blipFill>
        <p:spPr bwMode="auto">
          <a:xfrm>
            <a:off x="4319464" y="3645024"/>
            <a:ext cx="4824536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103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«Вечер встреч»</a:t>
            </a:r>
          </a:p>
        </p:txBody>
      </p:sp>
      <p:pic>
        <p:nvPicPr>
          <p:cNvPr id="1026" name="Picture 2" descr="C:\Users\хом\Downloads\20181016_1807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280919" cy="456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983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 знания о том, как выращивали хлеб в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старину, и как это происходит сейчас, что хлеб –   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это итог большой работы многих людей;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появился  интерес к профессиям пекаря,  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комбайнера и к труду людей, участвующих в 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производстве хлеба;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сформировалось  бережное отношение к хлебу.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2818923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780928"/>
            <a:ext cx="7408333" cy="334523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РЕАЛИЗАЦИЮ  ПРОЕКТА  В СТАРШЕЙ  ГРУППЕ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МИНИ – ПРОЕКТОВ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  В СУРГУТСКИЙ ХЛЕБОЗАВОД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</a:t>
            </a:r>
          </a:p>
        </p:txBody>
      </p:sp>
      <p:pic>
        <p:nvPicPr>
          <p:cNvPr id="4" name="Picture 2" descr="C:\Users\хом\Downloads\центне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65104"/>
            <a:ext cx="3672408" cy="2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747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хом\Downloads\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920880" cy="6865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99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3140967"/>
            <a:ext cx="7408333" cy="298519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среднего дошкольного возраста от 4 до 5 лет группы №4 «Неваляшки»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воспитанников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музыки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Чалкова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36475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ОТСУТСТВУЮТ  ПЕРВОНАЧАЛЬНЫЕ ПРЕДСТАВЛЕНИЯ О ХЛЕБЕ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ЗНАНИЙ О ТРУДЕ ВЗРОСЛЫХ  В СЕЛЬСКОМ ХОЗЯЙСТВЕ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НЕБРЕЖНО ОТНОСЯТСЯ К ХЛЕБУ 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</p:spTree>
    <p:extLst>
      <p:ext uri="{BB962C8B-B14F-4D97-AF65-F5344CB8AC3E}">
        <p14:creationId xmlns:p14="http://schemas.microsoft.com/office/powerpoint/2010/main" val="247550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призван обратить внимание детей, какими усилиями появляется хлеб на нашем столе, воспитывать бережное отношение к хлебу.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pic>
        <p:nvPicPr>
          <p:cNvPr id="4098" name="Picture 2" descr="C:\Users\хом\Downloads\центне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4599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09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первоначальных представлений о процессе выращивания хлеба, о значимости хлеба для человека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pic>
        <p:nvPicPr>
          <p:cNvPr id="4" name="Picture 2" descr="C:\Users\хом\Downloads\центне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89040"/>
            <a:ext cx="4599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22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детям представление о том, какой путь проходит зерно, чтобы стать хлебом.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детской любознательности, расширять кругозор.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 хлебу и уважение к труду людей разных профессий, занимающихся выращиванием и производством хлеба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578341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детей представления о ценности хлеба;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получить знания о том, как выращивали хлеб в старину, и как это происходит сейчас, донести до сознания детей, что хлеб – это итог большой работы многих людей;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отношения к хлебу.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233026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ФЦКМ «Откуда к нам приходит хлеб»;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«Превращение зерен в муку»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ФЦКМ «Какой был хлеб на Руси?»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«Грузовые машины везут зерно»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 «ПОЗНАНИЕ»</a:t>
            </a:r>
          </a:p>
        </p:txBody>
      </p:sp>
    </p:spTree>
    <p:extLst>
      <p:ext uri="{BB962C8B-B14F-4D97-AF65-F5344CB8AC3E}">
        <p14:creationId xmlns:p14="http://schemas.microsoft.com/office/powerpoint/2010/main" val="1137494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1370</TotalTime>
  <Words>570</Words>
  <Application>Microsoft Office PowerPoint</Application>
  <PresentationFormat>Экран (4:3)</PresentationFormat>
  <Paragraphs>69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Candara</vt:lpstr>
      <vt:lpstr>Symbol</vt:lpstr>
      <vt:lpstr>Times New Roman</vt:lpstr>
      <vt:lpstr>Волна</vt:lpstr>
      <vt:lpstr>Познавательно – исследовательский проект «Хлеб – всему голова» </vt:lpstr>
      <vt:lpstr>ТИП ПРОЕКТА</vt:lpstr>
      <vt:lpstr>УЧАСТНИКИ ПРОЕКТА</vt:lpstr>
      <vt:lpstr>ПРОБЛЕМА</vt:lpstr>
      <vt:lpstr>АКТУАЛЬНОСТЬ</vt:lpstr>
      <vt:lpstr>ЦЕЛЬ ПРОЕКТА</vt:lpstr>
      <vt:lpstr>ЗАДАЧИ ПРОЕКТА</vt:lpstr>
      <vt:lpstr>ОЖИДАЕМЫЕ РЕЗУЛЬТАТЫ</vt:lpstr>
      <vt:lpstr>ОО «ПОЗНАНИЕ»</vt:lpstr>
      <vt:lpstr>Презентация PowerPoint</vt:lpstr>
      <vt:lpstr>Презентация PowerPoint</vt:lpstr>
      <vt:lpstr>ОО «Речевое развитие»</vt:lpstr>
      <vt:lpstr>Презентация PowerPoint</vt:lpstr>
      <vt:lpstr>ОО «Художественно – эстетическое развитие»</vt:lpstr>
      <vt:lpstr>Презентация PowerPoint</vt:lpstr>
      <vt:lpstr>Презентация PowerPoint</vt:lpstr>
      <vt:lpstr>ОО «Социально – коммуникативное развитие»</vt:lpstr>
      <vt:lpstr>Презентация PowerPoint</vt:lpstr>
      <vt:lpstr>Презентация PowerPoint</vt:lpstr>
      <vt:lpstr>РАБОТА С РОДИТЕЛЯМИ</vt:lpstr>
      <vt:lpstr>Презентация PowerPoint</vt:lpstr>
      <vt:lpstr>«Вечер встреч»</vt:lpstr>
      <vt:lpstr>РЕЗУЛЬТАТ</vt:lpstr>
      <vt:lpstr>ПЕРСПЕКТИВЫ РАЗВИТИЯ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 – исследовательский проект «Хлеб – всему голова» </dc:title>
  <dc:creator>Лилия</dc:creator>
  <cp:lastModifiedBy>alsu.ismagilova.2010@mail.ru</cp:lastModifiedBy>
  <cp:revision>32</cp:revision>
  <dcterms:created xsi:type="dcterms:W3CDTF">2018-10-07T09:22:29Z</dcterms:created>
  <dcterms:modified xsi:type="dcterms:W3CDTF">2024-03-26T19:17:26Z</dcterms:modified>
</cp:coreProperties>
</file>