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6" r:id="rId3"/>
    <p:sldId id="277" r:id="rId4"/>
    <p:sldId id="257" r:id="rId5"/>
    <p:sldId id="258" r:id="rId6"/>
    <p:sldId id="275" r:id="rId7"/>
    <p:sldId id="274" r:id="rId8"/>
    <p:sldId id="278" r:id="rId9"/>
    <p:sldId id="273" r:id="rId10"/>
    <p:sldId id="282" r:id="rId11"/>
    <p:sldId id="261" r:id="rId12"/>
    <p:sldId id="279" r:id="rId13"/>
    <p:sldId id="286" r:id="rId14"/>
    <p:sldId id="288" r:id="rId15"/>
    <p:sldId id="28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80" d="100"/>
          <a:sy n="80" d="100"/>
        </p:scale>
        <p:origin x="152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проект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«Познаем </a:t>
            </a:r>
            <a:r>
              <a:rPr lang="ru-RU" sz="4000" dirty="0">
                <a:solidFill>
                  <a:srgbClr val="FF0000"/>
                </a:solidFill>
              </a:rPr>
              <a:t>признаки объектов</a:t>
            </a:r>
            <a:r>
              <a:rPr lang="ru-RU" sz="4000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Разработала: Исмагилова Л.Г</a:t>
            </a:r>
            <a:r>
              <a:rPr lang="ru-RU" sz="40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4000" smtClean="0">
                <a:solidFill>
                  <a:srgbClr val="FF0000"/>
                </a:solidFill>
              </a:rPr>
              <a:t>2020</a:t>
            </a:r>
            <a:r>
              <a:rPr lang="ru-RU" sz="4000" smtClean="0">
                <a:solidFill>
                  <a:srgbClr val="FF0000"/>
                </a:solidFill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758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первым признаком «объекта»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ТЕМПЕРАТУРА</a:t>
            </a:r>
            <a:endParaRPr lang="ru-RU" dirty="0"/>
          </a:p>
        </p:txBody>
      </p:sp>
      <p:pic>
        <p:nvPicPr>
          <p:cNvPr id="6146" name="Picture 2" descr="C:\Users\хом\Downloads\IMG201910300904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961" y="1935163"/>
            <a:ext cx="3292077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667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«ЗВУК»</a:t>
            </a:r>
            <a:endParaRPr lang="ru-RU" dirty="0"/>
          </a:p>
        </p:txBody>
      </p:sp>
      <p:pic>
        <p:nvPicPr>
          <p:cNvPr id="10242" name="Picture 2" descr="C:\Users\хом\Downloads\IMG201911181019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935163"/>
            <a:ext cx="2952327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хом\Downloads\IMG201911191523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935163"/>
            <a:ext cx="2798166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хом\Downloads\IMG201911191524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35163"/>
            <a:ext cx="2448272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017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«ВРЕМЯ»</a:t>
            </a:r>
            <a:endParaRPr lang="ru-RU" dirty="0"/>
          </a:p>
        </p:txBody>
      </p:sp>
      <p:pic>
        <p:nvPicPr>
          <p:cNvPr id="13314" name="Picture 2" descr="C:\Users\хом\Downloads\IMG201911191541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5" y="11791"/>
            <a:ext cx="2671869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хом\Downloads\IMG20191118102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324" y="2468563"/>
            <a:ext cx="3292077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хом\Downloads\IMG201911191621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401" y="4418"/>
            <a:ext cx="3132857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384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36104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«ВЛАЖНОСТЬ»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хом\Downloads\IMG201910300906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8856"/>
            <a:ext cx="3292077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хом\Downloads\IMG201910300916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810" y="1196752"/>
            <a:ext cx="3574363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хом\Downloads\IMG201910300905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68563"/>
            <a:ext cx="3292077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233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«РЕЛЬЕФ»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хом\Downloads\IMG201910250916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935163"/>
            <a:ext cx="3816423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хом\Downloads\IMG201910250917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35163"/>
            <a:ext cx="3600400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950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«ЦВЕТ»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хом\Downloads\IMG201910250913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09" y="1935163"/>
            <a:ext cx="5852582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300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Проблема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Дети не имеют </a:t>
            </a:r>
            <a:r>
              <a:rPr lang="ru-RU" dirty="0" smtClean="0"/>
              <a:t>достаточно   знаний об использовании </a:t>
            </a:r>
            <a:r>
              <a:rPr lang="ru-RU" i="1" dirty="0" smtClean="0"/>
              <a:t>  анализаторов </a:t>
            </a:r>
            <a:r>
              <a:rPr lang="ru-RU" i="1" dirty="0"/>
              <a:t>для исследования свойств объектов</a:t>
            </a:r>
            <a:r>
              <a:rPr lang="ru-RU" i="1" dirty="0" smtClean="0"/>
              <a:t>; и   незнакомы с технологическими  </a:t>
            </a:r>
            <a:r>
              <a:rPr lang="ru-RU" i="1" dirty="0"/>
              <a:t>картами для  обозначения признаков объекта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1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Актуальность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sz="3800" dirty="0" smtClean="0"/>
              <a:t>Анализ </a:t>
            </a:r>
            <a:r>
              <a:rPr lang="ru-RU" sz="3800" dirty="0"/>
              <a:t>современного </a:t>
            </a:r>
            <a:r>
              <a:rPr lang="ru-RU" sz="3800" dirty="0" smtClean="0"/>
              <a:t>состояния  образования свидетельствует </a:t>
            </a:r>
            <a:r>
              <a:rPr lang="ru-RU" sz="3800" dirty="0"/>
              <a:t>о нарастающем разрыве между собственно жизнью (социокультурной средой) и системой образования, сводимой к передаче знаний, умений, навыков воспроизводящего характера. </a:t>
            </a:r>
            <a:endParaRPr lang="ru-RU" sz="3800" dirty="0" smtClean="0"/>
          </a:p>
          <a:p>
            <a:pPr algn="just"/>
            <a:r>
              <a:rPr lang="ru-RU" sz="3800" dirty="0" smtClean="0"/>
              <a:t>Многократное </a:t>
            </a:r>
            <a:r>
              <a:rPr lang="ru-RU" sz="3800" dirty="0"/>
              <a:t>увеличение информационного потока вынуждает образовательные учреждения все интенсивнее искать новые способы работы с детьми. </a:t>
            </a:r>
            <a:endParaRPr lang="ru-RU" sz="3800" dirty="0" smtClean="0"/>
          </a:p>
          <a:p>
            <a:pPr algn="just"/>
            <a:r>
              <a:rPr lang="ru-RU" sz="3800" dirty="0" smtClean="0"/>
              <a:t>Необходимо </a:t>
            </a:r>
            <a:r>
              <a:rPr lang="ru-RU" sz="3800" dirty="0"/>
              <a:t>организовывать работу с </a:t>
            </a:r>
            <a:r>
              <a:rPr lang="ru-RU" sz="3800" dirty="0" smtClean="0"/>
              <a:t>детьми  </a:t>
            </a:r>
            <a:r>
              <a:rPr lang="ru-RU" sz="3800" dirty="0"/>
              <a:t>таким образом, чтобы </a:t>
            </a:r>
            <a:r>
              <a:rPr lang="ru-RU" sz="3800" dirty="0" smtClean="0"/>
              <a:t>дети </a:t>
            </a:r>
            <a:r>
              <a:rPr lang="ru-RU" sz="3800" dirty="0"/>
              <a:t>  обладал развитым воображением и творческим мышлением и имел навыки работы с творческими задачами. Только при наличии этих качеств можно гарантировать полноценную подготовку подрастающего человека к будущей жизни.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319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познакомить  </a:t>
            </a:r>
            <a:r>
              <a:rPr lang="ru-RU" i="1" dirty="0"/>
              <a:t>дошкольников </a:t>
            </a:r>
            <a:r>
              <a:rPr lang="ru-RU" i="1" dirty="0" smtClean="0"/>
              <a:t>с  анализаторами для исследования </a:t>
            </a:r>
            <a:r>
              <a:rPr lang="ru-RU" i="1" dirty="0"/>
              <a:t>свойств </a:t>
            </a:r>
            <a:r>
              <a:rPr lang="ru-RU" i="1" dirty="0" smtClean="0"/>
              <a:t>объектов,    технологическими  картами для  обозначения признаков объекта</a:t>
            </a:r>
          </a:p>
        </p:txBody>
      </p:sp>
    </p:spTree>
    <p:extLst>
      <p:ext uri="{BB962C8B-B14F-4D97-AF65-F5344CB8AC3E}">
        <p14:creationId xmlns:p14="http://schemas.microsoft.com/office/powerpoint/2010/main" val="1207131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Задачи: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Учить различать анализаторы</a:t>
            </a:r>
            <a:endParaRPr lang="ru-RU" dirty="0"/>
          </a:p>
          <a:p>
            <a:r>
              <a:rPr lang="ru-RU" dirty="0" smtClean="0"/>
              <a:t>Познакомить детей с  технологическими картами  для  определения признаков</a:t>
            </a:r>
            <a:r>
              <a:rPr lang="ru-RU" dirty="0"/>
              <a:t> </a:t>
            </a:r>
            <a:r>
              <a:rPr lang="ru-RU" b="1" dirty="0"/>
              <a:t> </a:t>
            </a:r>
            <a:r>
              <a:rPr lang="ru-RU" b="1" dirty="0" smtClean="0"/>
              <a:t>«объекта»</a:t>
            </a:r>
            <a:endParaRPr lang="ru-RU" dirty="0"/>
          </a:p>
          <a:p>
            <a:r>
              <a:rPr lang="ru-RU" dirty="0" smtClean="0"/>
              <a:t>Формировать навыки использования анализаторов  в определении признаков объекта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874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Долгосрочный ( с 28.10- 30.05.2020 г)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511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Участники: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Дети старшего дошкольного возраста группы №10 «Непоседы»</a:t>
            </a:r>
          </a:p>
          <a:p>
            <a:r>
              <a:rPr lang="ru-RU" i="1" dirty="0" smtClean="0"/>
              <a:t>Воспитатели: Исмагилова Л.Г, </a:t>
            </a:r>
            <a:r>
              <a:rPr lang="ru-RU" i="1" dirty="0" err="1" smtClean="0"/>
              <a:t>Полькина</a:t>
            </a:r>
            <a:r>
              <a:rPr lang="ru-RU" i="1" dirty="0" smtClean="0"/>
              <a:t> В.Г.;</a:t>
            </a:r>
            <a:br>
              <a:rPr lang="ru-RU" i="1" dirty="0" smtClean="0"/>
            </a:br>
            <a:endParaRPr lang="ru-RU" i="1" dirty="0" smtClean="0"/>
          </a:p>
          <a:p>
            <a:r>
              <a:rPr lang="ru-RU" i="1" dirty="0" smtClean="0"/>
              <a:t>Музыкальный руководитель : </a:t>
            </a:r>
            <a:r>
              <a:rPr lang="ru-RU" i="1" dirty="0" err="1" smtClean="0"/>
              <a:t>Чалкова</a:t>
            </a:r>
            <a:r>
              <a:rPr lang="ru-RU" i="1" dirty="0" smtClean="0"/>
              <a:t> Т.В.</a:t>
            </a:r>
          </a:p>
          <a:p>
            <a:r>
              <a:rPr lang="ru-RU" i="1" dirty="0" smtClean="0"/>
              <a:t>Родители воспитанников.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966181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углубление </a:t>
            </a:r>
            <a:r>
              <a:rPr lang="ru-RU" dirty="0"/>
              <a:t>знаний </a:t>
            </a:r>
            <a:r>
              <a:rPr lang="ru-RU" dirty="0" smtClean="0"/>
              <a:t>о</a:t>
            </a:r>
            <a:r>
              <a:rPr lang="ru-RU" dirty="0"/>
              <a:t> </a:t>
            </a:r>
            <a:r>
              <a:rPr lang="ru-RU" dirty="0" smtClean="0"/>
              <a:t>технологии ТРИЗ</a:t>
            </a:r>
            <a:endParaRPr lang="ru-RU" dirty="0"/>
          </a:p>
          <a:p>
            <a:r>
              <a:rPr lang="ru-RU" dirty="0"/>
              <a:t>-умение правильно произносить </a:t>
            </a:r>
            <a:r>
              <a:rPr lang="ru-RU" dirty="0" smtClean="0"/>
              <a:t>названия помощников «умной головы» анализаторы;</a:t>
            </a:r>
          </a:p>
          <a:p>
            <a:r>
              <a:rPr lang="ru-RU" dirty="0" smtClean="0"/>
              <a:t>-умение </a:t>
            </a:r>
            <a:r>
              <a:rPr lang="ru-RU" dirty="0"/>
              <a:t>отличать </a:t>
            </a:r>
            <a:r>
              <a:rPr lang="ru-RU" dirty="0" smtClean="0"/>
              <a:t>признаки «объекта»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300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анализаторами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помощниками «умной головы»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хом\Downloads\IMG201910250900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09" y="1935163"/>
            <a:ext cx="5852582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74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837</TotalTime>
  <Words>214</Words>
  <Application>Microsoft Office PowerPoint</Application>
  <PresentationFormat>Экран (4:3)</PresentationFormat>
  <Paragraphs>38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Constantia</vt:lpstr>
      <vt:lpstr>Times New Roman</vt:lpstr>
      <vt:lpstr>Wingdings 2</vt:lpstr>
      <vt:lpstr>Поток</vt:lpstr>
      <vt:lpstr>Исследовательский проект </vt:lpstr>
      <vt:lpstr>                 Проблема</vt:lpstr>
      <vt:lpstr>            Актуальность</vt:lpstr>
      <vt:lpstr>                      Цель:</vt:lpstr>
      <vt:lpstr>  Задачи:</vt:lpstr>
      <vt:lpstr>Тип проекта</vt:lpstr>
      <vt:lpstr>Участники:</vt:lpstr>
      <vt:lpstr>Ожидаемые результаты</vt:lpstr>
      <vt:lpstr>Знакомство с анализаторами помощниками «умной головы»</vt:lpstr>
      <vt:lpstr>Знакомство с первым признаком «объекта»                 ТЕМПЕРАТУРА</vt:lpstr>
      <vt:lpstr>                     «ЗВУК»</vt:lpstr>
      <vt:lpstr>                   «ВРЕМЯ»</vt:lpstr>
      <vt:lpstr>               «ВЛАЖНОСТЬ»</vt:lpstr>
      <vt:lpstr>                  «РЕЛЬЕФ»</vt:lpstr>
      <vt:lpstr>                   «ЦВЕТ»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Лилия</dc:creator>
  <cp:lastModifiedBy>User</cp:lastModifiedBy>
  <cp:revision>21</cp:revision>
  <dcterms:created xsi:type="dcterms:W3CDTF">2019-09-29T06:33:12Z</dcterms:created>
  <dcterms:modified xsi:type="dcterms:W3CDTF">2024-03-31T05:31:37Z</dcterms:modified>
</cp:coreProperties>
</file>