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72" r:id="rId5"/>
    <p:sldId id="273" r:id="rId6"/>
    <p:sldId id="274" r:id="rId7"/>
    <p:sldId id="275" r:id="rId8"/>
    <p:sldId id="276" r:id="rId9"/>
    <p:sldId id="277" r:id="rId10"/>
    <p:sldId id="279" r:id="rId11"/>
    <p:sldId id="278" r:id="rId12"/>
    <p:sldId id="282" r:id="rId13"/>
    <p:sldId id="281" r:id="rId14"/>
    <p:sldId id="283" r:id="rId15"/>
    <p:sldId id="284" r:id="rId16"/>
    <p:sldId id="296" r:id="rId17"/>
    <p:sldId id="285" r:id="rId18"/>
    <p:sldId id="286" r:id="rId19"/>
    <p:sldId id="290" r:id="rId20"/>
    <p:sldId id="287" r:id="rId21"/>
    <p:sldId id="292" r:id="rId22"/>
    <p:sldId id="291" r:id="rId23"/>
    <p:sldId id="297" r:id="rId24"/>
    <p:sldId id="302" r:id="rId25"/>
    <p:sldId id="25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8" name="Picture 14" descr="http://tynnyri.ru/img-q5y5x5n4g4041456w4t4q2x5t5f5v4a4a4x5p4v2o4o4/uploads/2015/07/23/1443602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7196778" cy="484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259"/>
            </a:avLst>
          </a:prstGeom>
          <a:solidFill>
            <a:srgbClr val="66FFCC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glow" dir="t"/>
          </a:scene3d>
          <a:sp3d extrusionH="76200" contourW="12700" prstMaterial="plastic">
            <a:bevelT prst="convex"/>
            <a:bevelB prst="convex"/>
            <a:extrusionClr>
              <a:srgbClr val="FFC000"/>
            </a:extrusionClr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https://img-fotki.yandex.ru/get/30530/200418627.184/0_17fa10_17c2287a_orig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1056672" cy="150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img-fotki.yandex.ru/get/30530/200418627.184/0_17fa10_17c2287a_orig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328" y="25558"/>
            <a:ext cx="1056672" cy="150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548680"/>
            <a:ext cx="6336704" cy="3312367"/>
          </a:xfrm>
          <a:scene3d>
            <a:camera prst="obliqueBottomRight"/>
            <a:lightRig rig="threePt" dir="t"/>
          </a:scene3d>
        </p:spPr>
        <p:txBody>
          <a:bodyPr>
            <a:normAutofit fontScale="90000"/>
          </a:bodyPr>
          <a:lstStyle/>
          <a:p>
            <a:b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5300" b="1" i="1" dirty="0">
                <a:solidFill>
                  <a:schemeClr val="accent3">
                    <a:lumMod val="50000"/>
                  </a:schemeClr>
                </a:solidFill>
              </a:rPr>
              <a:t>ПРОЕКТ</a:t>
            </a:r>
            <a:br>
              <a:rPr lang="ru-RU" sz="5300" b="1" i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5300" b="1" i="1" dirty="0">
                <a:solidFill>
                  <a:schemeClr val="accent3">
                    <a:lumMod val="50000"/>
                  </a:schemeClr>
                </a:solidFill>
              </a:rPr>
              <a:t>«ПУТЕШЕСТВИЕ В ПРОШЛОЕ КНИГИ»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725144"/>
            <a:ext cx="7416824" cy="1584176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Подготовила и провела</a:t>
            </a:r>
          </a:p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Воспитатель: Исмагилова Л.Г</a:t>
            </a:r>
            <a:r>
              <a:rPr lang="ru-RU" sz="2000" dirty="0"/>
              <a:t>.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2022год</a:t>
            </a:r>
          </a:p>
          <a:p>
            <a:pPr algn="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4609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43609" y="1268761"/>
            <a:ext cx="7643192" cy="432048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обобщение опыта и определение результата практической деятельности</a:t>
            </a:r>
          </a:p>
          <a:p>
            <a:r>
              <a:rPr 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/>
          </a:bodyPr>
          <a:lstStyle/>
          <a:p>
            <a:br>
              <a:rPr lang="ru-RU" dirty="0"/>
            </a:br>
            <a:r>
              <a:rPr lang="ru-RU" b="1" dirty="0"/>
              <a:t>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Основные формы реализации проекта 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43609" y="1844825"/>
            <a:ext cx="7643192" cy="10801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-совместная деятельность с детьми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-взаимодействие с родителями</a:t>
            </a:r>
          </a:p>
          <a:p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rmAutofit fontScale="90000"/>
          </a:bodyPr>
          <a:lstStyle/>
          <a:p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Планируемый результат </a:t>
            </a:r>
            <a:br>
              <a:rPr lang="ru-RU" dirty="0"/>
            </a:br>
            <a:r>
              <a:rPr lang="ru-RU" b="1" dirty="0"/>
              <a:t> 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8615" y="1700213"/>
            <a:ext cx="5268383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b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занятие «ПУТЕШЕСТВИЕ  В ПРОШЛОЕ КНИГИ»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27003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434930" y="2062014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5" y="2996952"/>
            <a:ext cx="3636369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dirty="0"/>
              <a:t> 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29634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0666" y="1052736"/>
            <a:ext cx="2663502" cy="308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052736"/>
            <a:ext cx="280831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4298045"/>
            <a:ext cx="5384094" cy="230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r>
              <a:rPr lang="ru-RU" dirty="0"/>
              <a:t>Лепка </a:t>
            </a:r>
            <a:br>
              <a:rPr lang="ru-RU" dirty="0"/>
            </a:br>
            <a:r>
              <a:rPr lang="ru-RU" b="1" i="1" dirty="0">
                <a:solidFill>
                  <a:srgbClr val="C00000"/>
                </a:solidFill>
              </a:rPr>
              <a:t>«Первые книги людей»  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268760"/>
            <a:ext cx="296346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296346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653136"/>
            <a:ext cx="195535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2708920"/>
            <a:ext cx="29634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Беседа</a:t>
            </a:r>
            <a:br>
              <a:rPr lang="ru-RU" sz="3600" dirty="0"/>
            </a:b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«Порванная книжка»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11760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924944"/>
            <a:ext cx="2458616" cy="30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5617" y="2906713"/>
            <a:ext cx="5268383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Подарок маме</a:t>
            </a:r>
            <a:br>
              <a:rPr lang="ru-RU" dirty="0"/>
            </a:br>
            <a:r>
              <a:rPr lang="ru-RU" b="1" i="1" dirty="0">
                <a:solidFill>
                  <a:srgbClr val="C00000"/>
                </a:solidFill>
              </a:rPr>
              <a:t>«Закладка для книги»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31611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/>
          <a:srcRect l="5241" t="22599" r="7443" b="7547"/>
          <a:stretch/>
        </p:blipFill>
        <p:spPr bwMode="auto">
          <a:xfrm>
            <a:off x="3347864" y="2996952"/>
            <a:ext cx="5595640" cy="373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br>
              <a:rPr lang="ru-RU" b="1" dirty="0"/>
            </a:br>
            <a:r>
              <a:rPr lang="ru-RU" b="1" dirty="0"/>
              <a:t>Игра-путешествие в прошлое свитка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124744"/>
            <a:ext cx="2799579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29634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501008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Видеопрезентации</a:t>
            </a:r>
            <a:br>
              <a:rPr lang="ru-RU" sz="2400" dirty="0"/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«Откуда к нам пришла книга?»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«Как изготавливается бумага?»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«Первопечатник Иван Федоров»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«Откуда к нам пришла книга?»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«История создания книги»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5711" y="3140969"/>
            <a:ext cx="4589859" cy="344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430" y="2204864"/>
            <a:ext cx="441649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 настоящее время в обществе возникла серьёзная проблема: </a:t>
            </a:r>
          </a:p>
          <a:p>
            <a:pPr algn="ctr">
              <a:buNone/>
            </a:pP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детей падает интерес к книге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427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Консультации «О пользе чтения книг дошкольникам», на сайт «Ребенок и книга», брошюра «Сохраним лес от пожаров»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4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print"/>
          <a:srcRect b="20038"/>
          <a:stretch/>
        </p:blipFill>
        <p:spPr bwMode="auto">
          <a:xfrm>
            <a:off x="2551112" y="4221088"/>
            <a:ext cx="4041775" cy="2423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r>
              <a:rPr lang="ru-RU" sz="2700" dirty="0"/>
              <a:t>СЮЖЕТНО – РОЛЕВАЯ ИГРА </a:t>
            </a:r>
            <a:br>
              <a:rPr lang="ru-RU" dirty="0"/>
            </a:br>
            <a:r>
              <a:rPr lang="ru-RU" b="1" i="1" dirty="0">
                <a:solidFill>
                  <a:srgbClr val="C00000"/>
                </a:solidFill>
              </a:rPr>
              <a:t>«БИБЛИОТЕКА»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772816"/>
            <a:ext cx="439248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700649"/>
            <a:ext cx="3096344" cy="189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823" y="1557338"/>
            <a:ext cx="4040716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6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8640"/>
            <a:ext cx="4040716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05175"/>
            <a:ext cx="4536504" cy="340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30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r>
              <a:rPr lang="ru-RU" dirty="0"/>
              <a:t>Мастер- класс </a:t>
            </a:r>
            <a:br>
              <a:rPr lang="ru-RU" dirty="0"/>
            </a:br>
            <a:r>
              <a:rPr lang="ru-RU" sz="3600" b="1" i="1" dirty="0">
                <a:solidFill>
                  <a:srgbClr val="C00000"/>
                </a:solidFill>
              </a:rPr>
              <a:t>«Книжки для малышек»</a:t>
            </a:r>
            <a:br>
              <a:rPr lang="ru-RU" sz="3600" b="1" i="1" dirty="0">
                <a:solidFill>
                  <a:srgbClr val="C00000"/>
                </a:solidFill>
              </a:rPr>
            </a:b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58" y="1308978"/>
            <a:ext cx="4266856" cy="32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345" y="1556792"/>
            <a:ext cx="4381127" cy="3285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3221" y="3899484"/>
            <a:ext cx="3632718" cy="280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3584" y="116631"/>
            <a:ext cx="4224471" cy="316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284984"/>
            <a:ext cx="4464496" cy="334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6631"/>
            <a:ext cx="3456384" cy="425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383" y="2564904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557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АКТУАЛЬНОСТЬ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43609" y="2174875"/>
            <a:ext cx="7643192" cy="395128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сформировать интерес к истории книги </a:t>
            </a:r>
          </a:p>
          <a:p>
            <a:pPr marL="457200" indent="-457200">
              <a:lnSpc>
                <a:spcPct val="150000"/>
              </a:lnSpc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побудить в детях потребность в чтении </a:t>
            </a:r>
          </a:p>
          <a:p>
            <a:pPr marL="457200" indent="-457200">
              <a:lnSpc>
                <a:spcPct val="150000"/>
              </a:lnSpc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воспитать маленького книголюба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i="1" dirty="0">
                <a:ln w="9525">
                  <a:noFill/>
                </a:ln>
                <a:solidFill>
                  <a:srgbClr val="FFFF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ЦЕЛЬ ПРОЕКТА</a:t>
            </a:r>
            <a:endParaRPr lang="ru-RU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43609" y="2174875"/>
            <a:ext cx="7643192" cy="3951288"/>
          </a:xfrm>
        </p:spPr>
        <p:txBody>
          <a:bodyPr/>
          <a:lstStyle/>
          <a:p>
            <a:pPr marL="457200" indent="-457200"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Познакомить с историей создания книги; формировать бережное отношение к книге, уважение к трудовой деятельности тех людей, кто ее создает</a:t>
            </a:r>
          </a:p>
          <a:p>
            <a:pPr marL="457200" indent="-457200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827584" y="1700808"/>
            <a:ext cx="7643192" cy="3951288"/>
          </a:xfrm>
        </p:spPr>
        <p:txBody>
          <a:bodyPr/>
          <a:lstStyle/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Познакомить детей с историей создания и изготовления книги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Развивать познавательную активность, самостоятельность, умение рассуждать, делать умозаключения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Вызвать интерес к творческой деятельности человека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Воспитывать бережное отношение к книгам</a:t>
            </a:r>
          </a:p>
          <a:p>
            <a:pPr marL="457200" indent="-457200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764704"/>
            <a:ext cx="8229600" cy="4248472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-воспитанники старшей группы </a:t>
            </a:r>
            <a:b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-воспитатели группы </a:t>
            </a:r>
            <a:b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-родители воспитанников группы</a:t>
            </a:r>
            <a:b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-краткосрочный</a:t>
            </a:r>
            <a:br>
              <a:rPr lang="en-US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50404" y="3437136"/>
            <a:ext cx="8070068" cy="273630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СРОКИ РЕАЛИЗАЦИИ ПРОЕКТА       </a:t>
            </a:r>
            <a:endParaRPr lang="en-US" sz="32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с14.11.22-25.11.22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(2 НЕДЕЛИ)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286633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 исследования</a:t>
            </a:r>
            <a:b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Материалом исследования данного проекта является книга.                                                        Процесс создания (появления) книг, значимость в современном мире.</a:t>
            </a:r>
            <a:br>
              <a:rPr lang="ru-RU" dirty="0">
                <a:solidFill>
                  <a:srgbClr val="0070C0"/>
                </a:solidFill>
              </a:rPr>
            </a:b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этап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95536" y="1916831"/>
            <a:ext cx="8496944" cy="36724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-определение основных задач проекта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-разработка планов работы с детьми и родителями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-обсуждение продуктов деятельности, которые должны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получиться после окончания проекта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-создание условий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-размещение консультации для родителей на официальном сайте образовательного учреждения   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br>
              <a:rPr lang="ru-RU" dirty="0"/>
            </a:b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43609" y="1412777"/>
            <a:ext cx="7643192" cy="417646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исследовательская и творческая деятельность всех участников проекта по разработанному плану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контроль за ходом проекта и корректировка деятельности (по необходимости)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13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439</Words>
  <Application>Microsoft Office PowerPoint</Application>
  <PresentationFormat>Экран (4:3)</PresentationFormat>
  <Paragraphs>53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Century Schoolbook</vt:lpstr>
      <vt:lpstr>Garamond Premr Pro Smbd</vt:lpstr>
      <vt:lpstr>Times New Roman</vt:lpstr>
      <vt:lpstr>Тема Office</vt:lpstr>
      <vt:lpstr>   ПРОЕКТ «ПУТЕШЕСТВИЕ В ПРОШЛОЕ КНИГИ»</vt:lpstr>
      <vt:lpstr>ПРОБЛЕМА</vt:lpstr>
      <vt:lpstr>АКТУАЛЬНОСТЬ</vt:lpstr>
      <vt:lpstr>ЦЕЛЬ ПРОЕКТА</vt:lpstr>
      <vt:lpstr>ЗАДАЧИ ПРОЕКТА</vt:lpstr>
      <vt:lpstr>        УЧАСТНИКИ ПРОЕКТА -воспитанники старшей группы  -воспитатели группы  -родители воспитанников группы                ТИП ПРОЕКТА:   -краткосрочный    </vt:lpstr>
      <vt:lpstr>Материал исследования Материалом исследования данного проекта является книга.                                                        Процесс создания (появления) книг, значимость в современном мире. </vt:lpstr>
      <vt:lpstr>  Организационный этап   </vt:lpstr>
      <vt:lpstr>    Основной этап   </vt:lpstr>
      <vt:lpstr>    Заключительный этап   </vt:lpstr>
      <vt:lpstr>  Основные формы реализации проекта  </vt:lpstr>
      <vt:lpstr>  Планируемый результат    </vt:lpstr>
      <vt:lpstr>РЕАЛИЗАЦИЯ ПРОЕКТА занятие «ПУТЕШЕСТВИЕ  В ПРОШЛОЕ КНИГИ»</vt:lpstr>
      <vt:lpstr>   </vt:lpstr>
      <vt:lpstr>  Лепка  «Первые книги людей»   </vt:lpstr>
      <vt:lpstr>Беседа «Порванная книжка»</vt:lpstr>
      <vt:lpstr>   Подарок маме «Закладка для книги» </vt:lpstr>
      <vt:lpstr>  Игра-путешествие в прошлое свитка   </vt:lpstr>
      <vt:lpstr> Видеопрезентации «Откуда к нам пришла книга?» «Как изготавливается бумага?» «Первопечатник Иван Федоров» «Откуда к нам пришла книга?» «История создания книги» </vt:lpstr>
      <vt:lpstr>  Работа с родителями: Консультации «О пользе чтения книг дошкольникам», на сайт «Ребенок и книга», брошюра «Сохраним лес от пожаров» </vt:lpstr>
      <vt:lpstr>  СЮЖЕТНО – РОЛЕВАЯ ИГРА  «БИБЛИОТЕКА» </vt:lpstr>
      <vt:lpstr> </vt:lpstr>
      <vt:lpstr>  Мастер- класс  «Книжки для малышек» </vt:lpstr>
      <vt:lpstr>  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alsu.ismagilova.2010@mail.ru</cp:lastModifiedBy>
  <cp:revision>72</cp:revision>
  <dcterms:created xsi:type="dcterms:W3CDTF">2018-03-23T19:49:34Z</dcterms:created>
  <dcterms:modified xsi:type="dcterms:W3CDTF">2024-03-26T20:02:57Z</dcterms:modified>
</cp:coreProperties>
</file>