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75" r:id="rId4"/>
    <p:sldId id="272" r:id="rId5"/>
    <p:sldId id="270" r:id="rId6"/>
    <p:sldId id="258" r:id="rId7"/>
    <p:sldId id="278" r:id="rId8"/>
    <p:sldId id="276" r:id="rId9"/>
    <p:sldId id="262" r:id="rId10"/>
    <p:sldId id="274" r:id="rId11"/>
    <p:sldId id="264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08526"/>
            <a:ext cx="6862808" cy="150360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Презентация к занятию по ФЭМП </a:t>
            </a:r>
            <a:br>
              <a:rPr lang="ru-RU" sz="2800" dirty="0" smtClean="0"/>
            </a:br>
            <a:r>
              <a:rPr lang="ru-RU" sz="2800" dirty="0" smtClean="0"/>
              <a:t>в старшей </a:t>
            </a:r>
            <a:r>
              <a:rPr lang="ru-RU" sz="2800" dirty="0" smtClean="0"/>
              <a:t>группе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000" smtClean="0"/>
              <a:t>28.03.2017г.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«</a:t>
            </a:r>
            <a:r>
              <a:rPr lang="ru-RU" sz="2800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В стране Геометрии</a:t>
            </a: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»</a:t>
            </a:r>
            <a:endParaRPr lang="ru-RU" sz="2800" dirty="0">
              <a:solidFill>
                <a:schemeClr val="accent3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Подготовила: </a:t>
            </a:r>
            <a:r>
              <a:rPr lang="ru-RU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воспитатель </a:t>
            </a:r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Трофимова </a:t>
            </a:r>
            <a:r>
              <a:rPr lang="ru-RU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И.Ю.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Д/с 103 ОАО «РЖД» 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г. Лиски</a:t>
            </a:r>
          </a:p>
        </p:txBody>
      </p:sp>
    </p:spTree>
    <p:extLst>
      <p:ext uri="{BB962C8B-B14F-4D97-AF65-F5344CB8AC3E}">
        <p14:creationId xmlns:p14="http://schemas.microsoft.com/office/powerpoint/2010/main" val="417987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706" y="5948680"/>
            <a:ext cx="7698905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495" y="386248"/>
            <a:ext cx="8487178" cy="5864052"/>
          </a:xfrm>
        </p:spPr>
      </p:pic>
    </p:spTree>
    <p:extLst>
      <p:ext uri="{BB962C8B-B14F-4D97-AF65-F5344CB8AC3E}">
        <p14:creationId xmlns:p14="http://schemas.microsoft.com/office/powerpoint/2010/main" val="763035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892" y="5937161"/>
            <a:ext cx="7080719" cy="572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445" y="647163"/>
            <a:ext cx="8090075" cy="5771758"/>
          </a:xfrm>
        </p:spPr>
      </p:pic>
    </p:spTree>
    <p:extLst>
      <p:ext uri="{BB962C8B-B14F-4D97-AF65-F5344CB8AC3E}">
        <p14:creationId xmlns:p14="http://schemas.microsoft.com/office/powerpoint/2010/main" val="1024265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910624" y="5994399"/>
            <a:ext cx="630798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651" y="492616"/>
            <a:ext cx="7907628" cy="5747197"/>
          </a:xfrm>
        </p:spPr>
      </p:pic>
    </p:spTree>
    <p:extLst>
      <p:ext uri="{BB962C8B-B14F-4D97-AF65-F5344CB8AC3E}">
        <p14:creationId xmlns:p14="http://schemas.microsoft.com/office/powerpoint/2010/main" val="55656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395470" y="5898524"/>
            <a:ext cx="4211392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49" y="518374"/>
            <a:ext cx="7791719" cy="5843790"/>
          </a:xfrm>
        </p:spPr>
      </p:pic>
    </p:spTree>
    <p:extLst>
      <p:ext uri="{BB962C8B-B14F-4D97-AF65-F5344CB8AC3E}">
        <p14:creationId xmlns:p14="http://schemas.microsoft.com/office/powerpoint/2010/main" val="311181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622738" y="5994399"/>
            <a:ext cx="7595874" cy="7155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5" name="AutoShape 4" descr="C:\Users\%D0%98\Desktop\1d805707-ad28-49c2-90b6-14c1a8d26c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798" y="514865"/>
            <a:ext cx="9208394" cy="612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43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6382" y="5948680"/>
            <a:ext cx="6282229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349" y="660041"/>
            <a:ext cx="7003445" cy="5602782"/>
          </a:xfrm>
        </p:spPr>
      </p:pic>
    </p:spTree>
    <p:extLst>
      <p:ext uri="{BB962C8B-B14F-4D97-AF65-F5344CB8AC3E}">
        <p14:creationId xmlns:p14="http://schemas.microsoft.com/office/powerpoint/2010/main" val="132335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5928" y="5911403"/>
            <a:ext cx="6552684" cy="8299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AutoShape 2" descr="C:\Users\%D0%98\Desktop\1d805707-ad28-49c2-90b6-14c1a8d26c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C:\Users\%D0%98\Desktop\1d805707-ad28-49c2-90b6-14c1a8d26ced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C:\Users\%D0%98\Desktop\1d805707-ad28-49c2-90b6-14c1a8d26ced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99" y="685798"/>
            <a:ext cx="7450941" cy="5588207"/>
          </a:xfrm>
        </p:spPr>
      </p:pic>
    </p:spTree>
    <p:extLst>
      <p:ext uri="{BB962C8B-B14F-4D97-AF65-F5344CB8AC3E}">
        <p14:creationId xmlns:p14="http://schemas.microsoft.com/office/powerpoint/2010/main" val="537396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406" y="6257773"/>
            <a:ext cx="7454206" cy="45719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4406" y="492617"/>
            <a:ext cx="9673237" cy="592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66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558" y="5948680"/>
            <a:ext cx="736405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136" y="978738"/>
            <a:ext cx="6823044" cy="383796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184" y="296215"/>
            <a:ext cx="8444248" cy="633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22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5008" y="5948680"/>
            <a:ext cx="7943604" cy="45719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983" y="386367"/>
            <a:ext cx="8654603" cy="6059976"/>
          </a:xfrm>
        </p:spPr>
      </p:pic>
    </p:spTree>
    <p:extLst>
      <p:ext uri="{BB962C8B-B14F-4D97-AF65-F5344CB8AC3E}">
        <p14:creationId xmlns:p14="http://schemas.microsoft.com/office/powerpoint/2010/main" val="3448606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5324" y="5937161"/>
            <a:ext cx="6063288" cy="572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131" y="608525"/>
            <a:ext cx="7568484" cy="5676364"/>
          </a:xfrm>
        </p:spPr>
      </p:pic>
    </p:spTree>
    <p:extLst>
      <p:ext uri="{BB962C8B-B14F-4D97-AF65-F5344CB8AC3E}">
        <p14:creationId xmlns:p14="http://schemas.microsoft.com/office/powerpoint/2010/main" val="130415329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136</TotalTime>
  <Words>25</Words>
  <Application>Microsoft Office PowerPoint</Application>
  <PresentationFormat>Широкоэкранный</PresentationFormat>
  <Paragraphs>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 Black</vt:lpstr>
      <vt:lpstr>Century Gothic</vt:lpstr>
      <vt:lpstr>Wingdings 3</vt:lpstr>
      <vt:lpstr>Сектор</vt:lpstr>
      <vt:lpstr>Презентация к занятию по ФЭМП  в старшей группе 28.03.2017г.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Открытое занятие по ФЭМП в старшей группе</dc:title>
  <dc:creator>И</dc:creator>
  <cp:lastModifiedBy>И</cp:lastModifiedBy>
  <cp:revision>26</cp:revision>
  <dcterms:created xsi:type="dcterms:W3CDTF">2021-01-23T20:29:25Z</dcterms:created>
  <dcterms:modified xsi:type="dcterms:W3CDTF">2021-02-03T19:30:01Z</dcterms:modified>
</cp:coreProperties>
</file>