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E1A7"/>
    <a:srgbClr val="D60093"/>
    <a:srgbClr val="990099"/>
    <a:srgbClr val="CCECFF"/>
    <a:srgbClr val="990000"/>
    <a:srgbClr val="CC3300"/>
    <a:srgbClr val="CCFF99"/>
    <a:srgbClr val="FF66FF"/>
    <a:srgbClr val="FF99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26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74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9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6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242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9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70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396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87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516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823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82B7A-B719-4797-AB74-AF6C292A101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3FE14-65C8-46B5-853E-5164567CC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41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мая 2018г.</a:t>
            </a:r>
            <a:b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solidFill>
                  <a:srgbClr val="CC00FF"/>
                </a:solidFill>
              </a:rPr>
              <a:t> </a:t>
            </a:r>
            <a:r>
              <a:rPr lang="ru-RU" sz="4800" b="1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>«А у нас сегодня выпускной </a:t>
            </a:r>
            <a:r>
              <a:rPr lang="ru-RU" sz="4800" b="1" dirty="0" smtClean="0">
                <a:solidFill>
                  <a:srgbClr val="FF0000"/>
                </a:solidFill>
                <a:latin typeface="Franklin Gothic Demi Cond" panose="020B0706030402020204" pitchFamily="34" charset="0"/>
              </a:rPr>
              <a:t>бал!»</a:t>
            </a:r>
            <a:r>
              <a:rPr lang="ru-RU" sz="4800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/>
            </a:r>
            <a:br>
              <a:rPr lang="ru-RU" sz="4800" dirty="0">
                <a:solidFill>
                  <a:srgbClr val="FF0000"/>
                </a:solidFill>
                <a:latin typeface="Franklin Gothic Demi Cond" panose="020B0706030402020204" pitchFamily="34" charset="0"/>
              </a:rPr>
            </a:br>
            <a:endParaRPr lang="ru-RU" sz="4800" dirty="0">
              <a:solidFill>
                <a:srgbClr val="FF000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</a:t>
            </a:r>
            <a:r>
              <a:rPr lang="ru-RU" sz="2800" b="1" dirty="0" smtClean="0"/>
              <a:t>Детский </a:t>
            </a:r>
            <a:r>
              <a:rPr lang="ru-RU" sz="2800" b="1" dirty="0"/>
              <a:t>сад №103 ОАО «РЖД»</a:t>
            </a:r>
            <a:br>
              <a:rPr lang="ru-RU" sz="2800" b="1" dirty="0"/>
            </a:br>
            <a:r>
              <a:rPr lang="ru-RU" dirty="0" smtClean="0"/>
              <a:t>                                                   </a:t>
            </a:r>
            <a:r>
              <a:rPr lang="ru-RU" b="1" dirty="0" smtClean="0"/>
              <a:t>Подготовительная </a:t>
            </a:r>
            <a:r>
              <a:rPr lang="ru-RU" b="1" dirty="0"/>
              <a:t>группа «Теремок</a:t>
            </a:r>
            <a:r>
              <a:rPr lang="ru-RU" b="1" dirty="0" smtClean="0"/>
              <a:t>» 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53" y="3602038"/>
            <a:ext cx="3823116" cy="269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64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835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Roboto"/>
              </a:rPr>
              <a:t>«Мы </a:t>
            </a:r>
            <a:r>
              <a:rPr lang="ru-RU" sz="4000" b="1" dirty="0">
                <a:solidFill>
                  <a:srgbClr val="FFC000"/>
                </a:solidFill>
                <a:latin typeface="Roboto"/>
              </a:rPr>
              <a:t>открываем бал выпускников –</a:t>
            </a:r>
            <a:br>
              <a:rPr lang="ru-RU" sz="4000" b="1" dirty="0">
                <a:solidFill>
                  <a:srgbClr val="FFC000"/>
                </a:solidFill>
                <a:latin typeface="Roboto"/>
              </a:rPr>
            </a:br>
            <a:r>
              <a:rPr lang="ru-RU" sz="4000" b="1" dirty="0">
                <a:solidFill>
                  <a:srgbClr val="FFC000"/>
                </a:solidFill>
                <a:latin typeface="Roboto"/>
              </a:rPr>
              <a:t>С него начнётся новая </a:t>
            </a:r>
            <a:r>
              <a:rPr lang="ru-RU" sz="4000" b="1" dirty="0" smtClean="0">
                <a:solidFill>
                  <a:srgbClr val="FFC000"/>
                </a:solidFill>
                <a:latin typeface="Roboto"/>
              </a:rPr>
              <a:t>дорога…»</a:t>
            </a:r>
            <a:r>
              <a:rPr lang="ru-RU" sz="4000" b="1" dirty="0">
                <a:solidFill>
                  <a:srgbClr val="FFC000"/>
                </a:solidFill>
                <a:latin typeface="Roboto"/>
              </a:rPr>
              <a:t/>
            </a:r>
            <a:br>
              <a:rPr lang="ru-RU" sz="4000" b="1" dirty="0">
                <a:solidFill>
                  <a:srgbClr val="FFC000"/>
                </a:solidFill>
                <a:latin typeface="Roboto"/>
              </a:rPr>
            </a:b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3" name="Рисунок 2" descr="D:\теремок выпускной\DSC0035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667" y="1948721"/>
            <a:ext cx="6168115" cy="4517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296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21318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99FF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«Прощальный бал, так много глаз</a:t>
            </a:r>
            <a:r>
              <a:rPr lang="ru-RU" sz="2400" dirty="0">
                <a:solidFill>
                  <a:srgbClr val="0099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99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99FF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Устремлены сейчас на нас.</a:t>
            </a:r>
            <a:r>
              <a:rPr lang="ru-RU" sz="2400" dirty="0">
                <a:solidFill>
                  <a:srgbClr val="0099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99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99FF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Мы никого не позабыли,</a:t>
            </a:r>
            <a:r>
              <a:rPr lang="ru-RU" sz="2400" dirty="0">
                <a:solidFill>
                  <a:srgbClr val="0099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99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99FF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Мы всех на праздник пригласили»</a:t>
            </a:r>
            <a:r>
              <a:rPr lang="ru-RU" sz="2400" dirty="0">
                <a:solidFill>
                  <a:srgbClr val="0099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99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99FF"/>
              </a:solidFill>
            </a:endParaRPr>
          </a:p>
        </p:txBody>
      </p:sp>
      <p:pic>
        <p:nvPicPr>
          <p:cNvPr id="3" name="Рисунок 2" descr="D:\теремок выпускной\DSC0035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75" y="2190771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171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9933"/>
                </a:solidFill>
                <a:latin typeface="Cambria" panose="02040503050406030204" pitchFamily="18" charset="0"/>
              </a:rPr>
              <a:t/>
            </a:r>
            <a:br>
              <a:rPr lang="ru-RU" sz="3200" b="1" dirty="0" smtClean="0">
                <a:solidFill>
                  <a:srgbClr val="FF9933"/>
                </a:solidFill>
                <a:latin typeface="Cambria" panose="02040503050406030204" pitchFamily="18" charset="0"/>
              </a:rPr>
            </a:br>
            <a:r>
              <a:rPr lang="ru-RU" sz="3200" b="1" dirty="0" smtClean="0">
                <a:solidFill>
                  <a:srgbClr val="D60093"/>
                </a:solidFill>
                <a:latin typeface="Comic Sans MS" panose="030F0702030302020204" pitchFamily="66" charset="0"/>
              </a:rPr>
              <a:t>«Ты </a:t>
            </a:r>
            <a:r>
              <a:rPr lang="ru-RU" sz="3200" b="1" dirty="0">
                <a:solidFill>
                  <a:srgbClr val="D60093"/>
                </a:solidFill>
                <a:latin typeface="Comic Sans MS" panose="030F0702030302020204" pitchFamily="66" charset="0"/>
              </a:rPr>
              <a:t>машинки, куклы с полки </a:t>
            </a:r>
            <a:r>
              <a:rPr lang="ru-RU" sz="3200" b="1" dirty="0" smtClean="0">
                <a:solidFill>
                  <a:srgbClr val="D60093"/>
                </a:solidFill>
                <a:latin typeface="Comic Sans MS" panose="030F0702030302020204" pitchFamily="66" charset="0"/>
              </a:rPr>
              <a:t>убирай.</a:t>
            </a:r>
            <a:r>
              <a:rPr lang="ru-RU" sz="3200" b="1" dirty="0">
                <a:solidFill>
                  <a:srgbClr val="D60093"/>
                </a:solidFill>
                <a:latin typeface="Comic Sans MS" panose="030F0702030302020204" pitchFamily="66" charset="0"/>
              </a:rPr>
              <a:t/>
            </a:r>
            <a:br>
              <a:rPr lang="ru-RU" sz="3200" b="1" dirty="0">
                <a:solidFill>
                  <a:srgbClr val="D60093"/>
                </a:solidFill>
                <a:latin typeface="Comic Sans MS" panose="030F0702030302020204" pitchFamily="66" charset="0"/>
              </a:rPr>
            </a:br>
            <a:r>
              <a:rPr lang="ru-RU" sz="3200" b="1" dirty="0">
                <a:solidFill>
                  <a:srgbClr val="D60093"/>
                </a:solidFill>
                <a:latin typeface="Comic Sans MS" panose="030F0702030302020204" pitchFamily="66" charset="0"/>
              </a:rPr>
              <a:t>      </a:t>
            </a:r>
            <a:r>
              <a:rPr lang="ru-RU" sz="3200" b="1" dirty="0" smtClean="0">
                <a:solidFill>
                  <a:srgbClr val="D60093"/>
                </a:solidFill>
                <a:latin typeface="Comic Sans MS" panose="030F0702030302020204" pitchFamily="66" charset="0"/>
              </a:rPr>
              <a:t>Скажем мы игрушкам тихое «Прощай!»</a:t>
            </a:r>
            <a:r>
              <a:rPr lang="ru-RU" sz="3200" b="1" dirty="0">
                <a:solidFill>
                  <a:srgbClr val="D60093"/>
                </a:solidFill>
                <a:latin typeface="Comic Sans MS" panose="030F0702030302020204" pitchFamily="66" charset="0"/>
              </a:rPr>
              <a:t/>
            </a:r>
            <a:br>
              <a:rPr lang="ru-RU" sz="3200" b="1" dirty="0">
                <a:solidFill>
                  <a:srgbClr val="D60093"/>
                </a:solidFill>
                <a:latin typeface="Comic Sans MS" panose="030F0702030302020204" pitchFamily="66" charset="0"/>
              </a:rPr>
            </a:br>
            <a:endParaRPr lang="ru-RU" sz="3200" b="1" dirty="0">
              <a:solidFill>
                <a:srgbClr val="D60093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 descr="D:\теремок выпускной\DSC0036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668" y="1831008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376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9933"/>
                </a:solidFill>
                <a:latin typeface="Cambria" panose="02040503050406030204" pitchFamily="18" charset="0"/>
              </a:rPr>
              <a:t>«За окошком солнце, за окошком май</a:t>
            </a:r>
            <a:br>
              <a:rPr lang="ru-RU" sz="3200" b="1" dirty="0">
                <a:solidFill>
                  <a:srgbClr val="FF9933"/>
                </a:solidFill>
                <a:latin typeface="Cambria" panose="02040503050406030204" pitchFamily="18" charset="0"/>
              </a:rPr>
            </a:br>
            <a:r>
              <a:rPr lang="ru-RU" sz="3200" b="1" dirty="0">
                <a:solidFill>
                  <a:srgbClr val="FF9933"/>
                </a:solidFill>
                <a:latin typeface="Cambria" panose="02040503050406030204" pitchFamily="18" charset="0"/>
              </a:rPr>
              <a:t>      Садику родному скажем мы: «Прощай!»</a:t>
            </a:r>
            <a:br>
              <a:rPr lang="ru-RU" sz="3200" b="1" dirty="0">
                <a:solidFill>
                  <a:srgbClr val="FF9933"/>
                </a:solidFill>
                <a:latin typeface="Cambria" panose="02040503050406030204" pitchFamily="18" charset="0"/>
              </a:rPr>
            </a:br>
            <a:endParaRPr lang="ru-RU" dirty="0"/>
          </a:p>
        </p:txBody>
      </p:sp>
      <p:pic>
        <p:nvPicPr>
          <p:cNvPr id="3" name="Рисунок 2" descr="D:\теремок выпускной\DSC0036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7" y="1546194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0816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9365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8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Поздравляем</a:t>
            </a:r>
            <a: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поздравляем,</a:t>
            </a:r>
            <a:b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праздником весёлым!</a:t>
            </a:r>
            <a:b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Поздравляем, поздравляем</a:t>
            </a:r>
            <a:b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переходом в школу</a:t>
            </a:r>
            <a:r>
              <a:rPr lang="ru-RU" sz="28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!»</a:t>
            </a:r>
            <a:endParaRPr lang="ru-RU" sz="2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 descr="D:\теремок выпускной\DSC003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79918"/>
            <a:ext cx="4810125" cy="3607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:\теремок выпускной\DSC0038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939" y="2186903"/>
            <a:ext cx="4800600" cy="360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7857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6821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FF33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33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«Этот праздник наш веселый,</a:t>
            </a:r>
            <a:r>
              <a:rPr lang="ru-RU" sz="32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Потому что скоро в школу,</a:t>
            </a:r>
            <a:r>
              <a:rPr lang="ru-RU" sz="32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</a:t>
            </a:r>
            <a:r>
              <a:rPr lang="ru-RU" sz="3200" b="1" dirty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жаль, прощаться надо</a:t>
            </a:r>
            <a:r>
              <a:rPr lang="ru-RU" sz="32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Нам с </a:t>
            </a:r>
            <a:r>
              <a:rPr lang="ru-RU" sz="3200" b="1" dirty="0" smtClean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любимым </a:t>
            </a:r>
            <a:r>
              <a:rPr lang="ru-RU" sz="3200" b="1" dirty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детским садом»</a:t>
            </a:r>
            <a:r>
              <a:rPr lang="ru-RU" sz="32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B0F0"/>
              </a:solidFill>
            </a:endParaRPr>
          </a:p>
        </p:txBody>
      </p:sp>
      <p:pic>
        <p:nvPicPr>
          <p:cNvPr id="3" name="Рисунок 2" descr="D:\теремок выпускной\DSC0037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95899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1675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E1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2324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D60093"/>
                </a:solidFill>
                <a:latin typeface="Times New Roman" panose="02020603050405020304" pitchFamily="18" charset="0"/>
              </a:rPr>
              <a:t>«Пришла </a:t>
            </a:r>
            <a:r>
              <a:rPr lang="ru-RU" sz="3200" b="1" dirty="0">
                <a:solidFill>
                  <a:srgbClr val="D60093"/>
                </a:solidFill>
                <a:latin typeface="Times New Roman" panose="02020603050405020304" pitchFamily="18" charset="0"/>
              </a:rPr>
              <a:t>пора расстаться,</a:t>
            </a:r>
            <a:r>
              <a:rPr lang="ru-RU" sz="3200" b="1" dirty="0">
                <a:solidFill>
                  <a:srgbClr val="D60093"/>
                </a:solidFill>
                <a:latin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D60093"/>
                </a:solidFill>
                <a:latin typeface="Calibri" panose="020F0502020204030204" pitchFamily="34" charset="0"/>
              </a:rPr>
            </a:br>
            <a:r>
              <a:rPr lang="ru-RU" sz="3200" b="1" dirty="0">
                <a:solidFill>
                  <a:srgbClr val="D60093"/>
                </a:solidFill>
                <a:latin typeface="Times New Roman" panose="02020603050405020304" pitchFamily="18" charset="0"/>
              </a:rPr>
              <a:t>Прощай, наш детский сад.</a:t>
            </a:r>
            <a:r>
              <a:rPr lang="ru-RU" sz="3200" b="1" dirty="0">
                <a:solidFill>
                  <a:srgbClr val="D60093"/>
                </a:solidFill>
                <a:latin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D60093"/>
                </a:solidFill>
                <a:latin typeface="Calibri" panose="020F0502020204030204" pitchFamily="34" charset="0"/>
              </a:rPr>
            </a:br>
            <a:r>
              <a:rPr lang="ru-RU" sz="3200" b="1" dirty="0">
                <a:solidFill>
                  <a:srgbClr val="D60093"/>
                </a:solidFill>
                <a:latin typeface="Times New Roman" panose="02020603050405020304" pitchFamily="18" charset="0"/>
              </a:rPr>
              <a:t>Хотелось бы остаться,</a:t>
            </a:r>
            <a:r>
              <a:rPr lang="ru-RU" sz="3200" b="1" dirty="0">
                <a:solidFill>
                  <a:srgbClr val="D60093"/>
                </a:solidFill>
                <a:latin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D60093"/>
                </a:solidFill>
                <a:latin typeface="Calibri" panose="020F0502020204030204" pitchFamily="34" charset="0"/>
              </a:rPr>
            </a:br>
            <a:r>
              <a:rPr lang="ru-RU" sz="3200" b="1" dirty="0">
                <a:solidFill>
                  <a:srgbClr val="D60093"/>
                </a:solidFill>
                <a:latin typeface="Times New Roman" panose="02020603050405020304" pitchFamily="18" charset="0"/>
              </a:rPr>
              <a:t>Но школа ждет </a:t>
            </a:r>
            <a:r>
              <a:rPr lang="ru-RU" sz="3200" b="1" dirty="0" smtClean="0">
                <a:solidFill>
                  <a:srgbClr val="D60093"/>
                </a:solidFill>
                <a:latin typeface="Times New Roman" panose="02020603050405020304" pitchFamily="18" charset="0"/>
              </a:rPr>
              <a:t>ребят».</a:t>
            </a:r>
            <a:r>
              <a:rPr lang="ru-RU" sz="3200" b="1" dirty="0">
                <a:solidFill>
                  <a:srgbClr val="D60093"/>
                </a:solidFill>
                <a:latin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D60093"/>
                </a:solidFill>
                <a:latin typeface="Calibri" panose="020F0502020204030204" pitchFamily="34" charset="0"/>
              </a:rPr>
            </a:br>
            <a:endParaRPr lang="ru-RU" sz="3200" b="1" dirty="0">
              <a:solidFill>
                <a:srgbClr val="D6009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110" y="1978702"/>
            <a:ext cx="5918365" cy="427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31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39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Comic Sans MS</vt:lpstr>
      <vt:lpstr>Franklin Gothic Demi Cond</vt:lpstr>
      <vt:lpstr>Monotype Corsiva</vt:lpstr>
      <vt:lpstr>Roboto</vt:lpstr>
      <vt:lpstr>Times New Roman</vt:lpstr>
      <vt:lpstr>Office Theme</vt:lpstr>
      <vt:lpstr>30 мая 2018г.  «А у нас сегодня выпускной бал!» </vt:lpstr>
      <vt:lpstr>«Мы открываем бал выпускников – С него начнётся новая дорога…» </vt:lpstr>
      <vt:lpstr>«Прощальный бал, так много глаз Устремлены сейчас на нас. Мы никого не позабыли, Мы всех на праздник пригласили» </vt:lpstr>
      <vt:lpstr> «Ты машинки, куклы с полки убирай.       Скажем мы игрушкам тихое «Прощай!» </vt:lpstr>
      <vt:lpstr>«За окошком солнце, за окошком май       Садику родному скажем мы: «Прощай!» </vt:lpstr>
      <vt:lpstr>«Поздравляем, поздравляем, С праздником весёлым! Поздравляем, поздравляем С переходом в школу!»</vt:lpstr>
      <vt:lpstr> «Этот праздник наш веселый, Потому что скоро в школу, Только жаль, прощаться надо Нам с любимым детским садом» </vt:lpstr>
      <vt:lpstr> «Пришла пора расстаться, Прощай, наш детский сад. Хотелось бы остаться, Но школа ждет ребят».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 мая 2018г.  «А у нас сегодня выпускной бал!» Детский сад №103 ОАО «РЖД» Подготовительная группа «Теремок»</dc:title>
  <dc:creator>И</dc:creator>
  <cp:lastModifiedBy>И</cp:lastModifiedBy>
  <cp:revision>9</cp:revision>
  <dcterms:created xsi:type="dcterms:W3CDTF">2021-01-27T11:09:50Z</dcterms:created>
  <dcterms:modified xsi:type="dcterms:W3CDTF">2021-01-27T12:14:24Z</dcterms:modified>
</cp:coreProperties>
</file>