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18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2495" t="17104" r="6497" b="8221"/>
          <a:stretch>
            <a:fillRect/>
          </a:stretch>
        </p:blipFill>
        <p:spPr bwMode="auto">
          <a:xfrm>
            <a:off x="107504" y="836712"/>
            <a:ext cx="892899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187624" y="116632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детский сад 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Мишутка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4653136"/>
            <a:ext cx="3024336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Материал подготовила: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Ибрагимова Э.К.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2348880"/>
            <a:ext cx="4032448" cy="221599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Реализация парциальной программы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«Моя Югра. Край, в котором я живу»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области «речевое развитие» детей старшего дошкольного возраста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04856" cy="706090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Блокнот со шнурком. Животные и растения Югры.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71800" y="1484784"/>
            <a:ext cx="5842992" cy="410445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Блокнот позволяет расширять и систематизировать первичные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знания о многообразии животного и растительного мира Ханты-Мансийского автономного округа — Югры. Помогает формировать элементарные экологические представления, активизирует интерес и любопытство, умение сравнивать, анализировать и рассуждать. Способствует развитию памяти, произвольного внимания и мелкой моторики.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Блокнот рекомендуется использовать для занятий с ребенком дома и в детском саду совместно с изданиями из комплекта для дошкольных образовательных организаций: учебным пособием «Моя Югра. Край, в котором я живу», учебным наглядным пособием «Моя Югра. Знаю, умею, учусь», динамическим пособием «Веер. Югорские орнаменты».</a:t>
            </a:r>
          </a:p>
          <a:p>
            <a:pPr marL="0" indent="0">
              <a:buNone/>
            </a:pPr>
            <a:endParaRPr lang="ru-RU" dirty="0" smtClean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1878308" cy="4413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8908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2257" t="35634" r="8833" b="18227"/>
          <a:stretch>
            <a:fillRect/>
          </a:stretch>
        </p:blipFill>
        <p:spPr bwMode="auto">
          <a:xfrm>
            <a:off x="179512" y="1340768"/>
            <a:ext cx="864096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5482952" cy="564949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		В работе с детьми используется замечательное пособие – </a:t>
            </a:r>
            <a:r>
              <a:rPr lang="ru-RU" b="1" dirty="0" smtClean="0"/>
              <a:t>«МОЯ ЮГРА край, в котором я живу»</a:t>
            </a:r>
            <a:r>
              <a:rPr lang="ru-RU" dirty="0" smtClean="0"/>
              <a:t>, разработанное Институтом этнологии и антропологии РАН им. Н.Н. Миклухо-Маклая, БУ ХМАО-Югры «Обско-угорским институтом прикладных исследований и разработок», БУ ХМАО-Югры «Музеем Природы и Человека».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098" name="Picture 2" descr="Книга «Край, в котором я живу. Моя Югра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4554" y="1772816"/>
            <a:ext cx="2445330" cy="32175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Особенностями пособия являются: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Интеграции предметных областей «обществознание» и «естествознание» (окружающий мир), «краеведение», «технология», «искусство»</a:t>
            </a:r>
          </a:p>
          <a:p>
            <a:r>
              <a:rPr lang="ru-RU" dirty="0" smtClean="0"/>
              <a:t>Развитие универсальных учебных действий (УУД) у детей разных возрастных групп (в соответствии с ФГОС)</a:t>
            </a:r>
          </a:p>
          <a:p>
            <a:r>
              <a:rPr lang="ru-RU" dirty="0" smtClean="0"/>
              <a:t>Внутренняя логика построения и подачи материала способствует его глубокому усвоению и запоминанию: факты — ответ на вопросы/тесты — работа с карандашом — изготовление тематической поделки.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5896" y="404664"/>
            <a:ext cx="4917232" cy="5832647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		Образовательная работа по данному направлению в группах старшего возраста проходит еженедельно. Дети знакомятся с коренными жителями</a:t>
            </a:r>
            <a:r>
              <a:rPr lang="ru-RU" b="1" dirty="0" smtClean="0"/>
              <a:t> Югры</a:t>
            </a:r>
            <a:r>
              <a:rPr lang="ru-RU" dirty="0" smtClean="0"/>
              <a:t>, с интересом украшают национальные костюмы, изготавливают животных - обитателей нашего края и многое другое.</a:t>
            </a:r>
          </a:p>
          <a:p>
            <a:endParaRPr lang="ru-RU" dirty="0"/>
          </a:p>
        </p:txBody>
      </p:sp>
      <p:pic>
        <p:nvPicPr>
          <p:cNvPr id="2050" name="Picture 2" descr="Орнамент ханты: стоковые векторные изображения, иллюстрации | Depositphotos"/>
          <p:cNvPicPr>
            <a:picLocks noChangeAspect="1" noChangeArrowheads="1"/>
          </p:cNvPicPr>
          <p:nvPr/>
        </p:nvPicPr>
        <p:blipFill>
          <a:blip r:embed="rId2" cstate="print"/>
          <a:srcRect b="7855"/>
          <a:stretch>
            <a:fillRect/>
          </a:stretch>
        </p:blipFill>
        <p:spPr bwMode="auto">
          <a:xfrm>
            <a:off x="395536" y="1628800"/>
            <a:ext cx="3204064" cy="26313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Особенности организации прикладной творческой деятельности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546848" cy="452596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		Комплект «Моя Югра» интегрирует разные образовательные области, что позволяет формировать у старших дошкольников целостную картину окружающего мира. Каждая изучаемая тема сочетает в себе доступный теоретический, богатый иллюстративный материал, дополненный плакатами и динамическим пособием «Веер. Югорские орнаменты»; дидактические развивающие игры, размещенные в пособии, учебном наглядном пособии, в блокноте «Животные и растения Югры», а также практические задания по изготовлению поделок. </a:t>
            </a:r>
            <a:endParaRPr lang="ru-RU" dirty="0"/>
          </a:p>
        </p:txBody>
      </p:sp>
      <p:sp>
        <p:nvSpPr>
          <p:cNvPr id="19458" name="AutoShape 2" descr="Дети делают поделки картинки, стоковые фото Дети делают поделки | 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0" name="Picture 4" descr="Поделки для детей дошкольного возрас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420888"/>
            <a:ext cx="2847975" cy="2552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Мастер классы представленные в пособии: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Мастер-класс «Северяне» Мастер-класс «Олень из шишек» </a:t>
            </a:r>
          </a:p>
          <a:p>
            <a:r>
              <a:rPr lang="ru-RU" dirty="0" smtClean="0"/>
              <a:t>Мастер-класс «Деревья тайги» </a:t>
            </a:r>
          </a:p>
          <a:p>
            <a:r>
              <a:rPr lang="ru-RU" dirty="0" smtClean="0"/>
              <a:t>Мастер-класс «Грибная поляна»</a:t>
            </a:r>
          </a:p>
          <a:p>
            <a:r>
              <a:rPr lang="ru-RU" dirty="0" smtClean="0"/>
              <a:t>Мастер-класс «Река с рыбками» </a:t>
            </a:r>
          </a:p>
          <a:p>
            <a:r>
              <a:rPr lang="ru-RU" dirty="0" smtClean="0"/>
              <a:t>Мастер-класс «Маски Медвежьего праздника» </a:t>
            </a:r>
            <a:r>
              <a:rPr lang="ru-RU" dirty="0" err="1" smtClean="0"/>
              <a:t>Танграм</a:t>
            </a:r>
            <a:r>
              <a:rPr lang="ru-RU" dirty="0" smtClean="0"/>
              <a:t> «Животные тайги» </a:t>
            </a:r>
          </a:p>
          <a:p>
            <a:r>
              <a:rPr lang="ru-RU" dirty="0" smtClean="0"/>
              <a:t>Мастер-класс «Глухарь» </a:t>
            </a:r>
          </a:p>
          <a:p>
            <a:r>
              <a:rPr lang="ru-RU" dirty="0" smtClean="0"/>
              <a:t>Мастер-класс «Куклы-ягодки» </a:t>
            </a:r>
          </a:p>
          <a:p>
            <a:r>
              <a:rPr lang="ru-RU" dirty="0" smtClean="0"/>
              <a:t>Мастер-класс «Ягель для оленя»  и др.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Примерные конспекты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Примерные планы-конспекты занятий</a:t>
            </a:r>
          </a:p>
          <a:p>
            <a:r>
              <a:rPr lang="ru-RU" dirty="0" smtClean="0"/>
              <a:t>Тема: «Ханты-Мансийский автономный округ – Югра». Тема: «Города Югры» </a:t>
            </a:r>
          </a:p>
          <a:p>
            <a:r>
              <a:rPr lang="ru-RU" dirty="0" smtClean="0"/>
              <a:t>Тема: «Коренные народы»</a:t>
            </a:r>
          </a:p>
          <a:p>
            <a:r>
              <a:rPr lang="ru-RU" dirty="0" smtClean="0"/>
              <a:t>Примерный сценарий спортивного досуга на тему «На стойбище ханты»</a:t>
            </a:r>
          </a:p>
          <a:p>
            <a:r>
              <a:rPr lang="ru-RU" dirty="0" smtClean="0"/>
              <a:t>Тема: «Хозяин тайги» </a:t>
            </a:r>
          </a:p>
          <a:p>
            <a:r>
              <a:rPr lang="ru-RU" dirty="0" smtClean="0"/>
              <a:t>Тема: «Птицы Югры» </a:t>
            </a:r>
          </a:p>
          <a:p>
            <a:r>
              <a:rPr lang="ru-RU" dirty="0" smtClean="0"/>
              <a:t>Тема: «Ягодные россыпи» </a:t>
            </a:r>
          </a:p>
          <a:p>
            <a:r>
              <a:rPr lang="ru-RU" dirty="0" smtClean="0"/>
              <a:t>Тема: «Водоемы Югры» </a:t>
            </a:r>
          </a:p>
          <a:p>
            <a:r>
              <a:rPr lang="ru-RU" dirty="0" smtClean="0"/>
              <a:t>Тема: «Традиционные промыслы»</a:t>
            </a:r>
          </a:p>
          <a:p>
            <a:r>
              <a:rPr lang="ru-RU" dirty="0" smtClean="0"/>
              <a:t>Примерный сценарий образовательного досуга на тему «Национальная кухня коренных народов Югры» </a:t>
            </a:r>
          </a:p>
          <a:p>
            <a:r>
              <a:rPr lang="ru-RU" dirty="0" smtClean="0"/>
              <a:t>Тема: «Современная Югра»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Дополнительные материалы</a:t>
            </a:r>
            <a:br>
              <a:rPr lang="ru-RU" dirty="0" smtClean="0"/>
            </a:br>
            <a:r>
              <a:rPr lang="ru-RU" dirty="0" smtClean="0"/>
              <a:t>к программе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Хантыйские пословицы и поговорки </a:t>
            </a:r>
          </a:p>
          <a:p>
            <a:r>
              <a:rPr lang="ru-RU" dirty="0" smtClean="0"/>
              <a:t>Мансийские пословицы и поговорки </a:t>
            </a:r>
          </a:p>
          <a:p>
            <a:r>
              <a:rPr lang="ru-RU" dirty="0" smtClean="0"/>
              <a:t>Ненецкие пословицы и поговорки</a:t>
            </a:r>
          </a:p>
          <a:p>
            <a:r>
              <a:rPr lang="ru-RU" dirty="0" smtClean="0"/>
              <a:t>Хантыйские загадки </a:t>
            </a:r>
          </a:p>
          <a:p>
            <a:r>
              <a:rPr lang="ru-RU" dirty="0" smtClean="0"/>
              <a:t>Мансийские загадки </a:t>
            </a:r>
          </a:p>
          <a:p>
            <a:r>
              <a:rPr lang="ru-RU" dirty="0" smtClean="0"/>
              <a:t>Ненецкие загадки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341</Words>
  <Application>Microsoft Office PowerPoint</Application>
  <PresentationFormat>Экран (4:3)</PresentationFormat>
  <Paragraphs>44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Особенностями пособия являются: </vt:lpstr>
      <vt:lpstr>Презентация PowerPoint</vt:lpstr>
      <vt:lpstr>Особенности организации прикладной творческой деятельности</vt:lpstr>
      <vt:lpstr>Мастер классы представленные в пособии:</vt:lpstr>
      <vt:lpstr>Примерные конспекты</vt:lpstr>
      <vt:lpstr>Дополнительные материалы к программе</vt:lpstr>
      <vt:lpstr>Блокнот со шнурком. Животные и растения Югры.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10</cp:revision>
  <dcterms:created xsi:type="dcterms:W3CDTF">2021-12-12T08:51:02Z</dcterms:created>
  <dcterms:modified xsi:type="dcterms:W3CDTF">2024-09-28T05:10:59Z</dcterms:modified>
</cp:coreProperties>
</file>