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73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3A21F3"/>
    <a:srgbClr val="000099"/>
    <a:srgbClr val="FF0000"/>
    <a:srgbClr val="3EDCB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3015" autoAdjust="0"/>
  </p:normalViewPr>
  <p:slideViewPr>
    <p:cSldViewPr>
      <p:cViewPr>
        <p:scale>
          <a:sx n="66" d="100"/>
          <a:sy n="66" d="100"/>
        </p:scale>
        <p:origin x="-1278" y="-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80B073-19CC-45F1-B130-5FDBC8B02C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2C1B1-2AFE-4101-AE33-6574180C53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FAEB1B-ABD1-48C3-83AC-9D6982A982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4621D-0D7C-4666-9B29-6F136CFC4F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9840E-CE8D-4D9A-BB81-ECAAFF3FC0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34A6F0-E217-4134-90B3-DEDB2B27D4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B02295-2F70-4B88-862D-B84391AAB6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4DF436-5945-4DF0-9A56-652CF8DEC82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09DFC8-CD14-4A8B-8C0C-D9828CBC1C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4947A9-BC75-49B7-932A-DFFAFF301A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FC6C-C39A-4E13-8070-8BD54682FE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50000">
              <a:srgbClr val="00CDC8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91C995DE-44DC-4A4D-B560-280C4423B13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73928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66FF"/>
                </a:solidFill>
              </a:rPr>
              <a:t>МБДОУ №18 «Мишутка»</a:t>
            </a:r>
            <a:r>
              <a:rPr lang="ru-RU" sz="1400" b="1" dirty="0" smtClean="0">
                <a:solidFill>
                  <a:srgbClr val="0066FF"/>
                </a:solidFill>
              </a:rPr>
              <a:t/>
            </a:r>
            <a:br>
              <a:rPr lang="ru-RU" sz="1400" b="1" dirty="0" smtClean="0">
                <a:solidFill>
                  <a:srgbClr val="0066FF"/>
                </a:solidFill>
              </a:rPr>
            </a:br>
            <a:r>
              <a:rPr lang="ru-RU" sz="4000" b="1" dirty="0" smtClean="0">
                <a:solidFill>
                  <a:srgbClr val="0066FF"/>
                </a:solidFill>
              </a:rPr>
              <a:t>Подвижные</a:t>
            </a:r>
            <a:r>
              <a:rPr lang="ru-RU" b="1" dirty="0" smtClean="0">
                <a:solidFill>
                  <a:srgbClr val="0066FF"/>
                </a:solidFill>
              </a:rPr>
              <a:t> игры по ПДД</a:t>
            </a:r>
            <a:br>
              <a:rPr lang="ru-RU" b="1" dirty="0" smtClean="0">
                <a:solidFill>
                  <a:srgbClr val="0066FF"/>
                </a:solidFill>
              </a:rPr>
            </a:br>
            <a:r>
              <a:rPr lang="ru-RU" sz="2400" b="1" dirty="0" smtClean="0">
                <a:solidFill>
                  <a:srgbClr val="0066FF"/>
                </a:solidFill>
              </a:rPr>
              <a:t>Подготовила: </a:t>
            </a:r>
            <a:r>
              <a:rPr lang="ru-RU" sz="2400" b="1" dirty="0" smtClean="0">
                <a:solidFill>
                  <a:srgbClr val="0066FF"/>
                </a:solidFill>
              </a:rPr>
              <a:t>Ибрагимова </a:t>
            </a:r>
            <a:r>
              <a:rPr lang="ru-RU" sz="2400" b="1" dirty="0" smtClean="0">
                <a:solidFill>
                  <a:srgbClr val="0066FF"/>
                </a:solidFill>
              </a:rPr>
              <a:t>Э</a:t>
            </a:r>
            <a:r>
              <a:rPr lang="ru-RU" sz="2400" b="1" dirty="0" smtClean="0">
                <a:solidFill>
                  <a:srgbClr val="0066FF"/>
                </a:solidFill>
              </a:rPr>
              <a:t>.К.</a:t>
            </a:r>
            <a:endParaRPr lang="ru-RU" sz="2400" b="1" dirty="0">
              <a:solidFill>
                <a:srgbClr val="0066FF"/>
              </a:solidFill>
            </a:endParaRPr>
          </a:p>
        </p:txBody>
      </p:sp>
      <p:pic>
        <p:nvPicPr>
          <p:cNvPr id="4" name="Picture 2" descr="C:\Users\ZUEV\Desktop\ПДД1-300x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564904"/>
            <a:ext cx="4896544" cy="3881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642350" cy="6048375"/>
          </a:xfrm>
          <a:ln/>
        </p:spPr>
        <p:txBody>
          <a:bodyPr/>
          <a:lstStyle/>
          <a:p>
            <a:r>
              <a:rPr lang="ru-RU" sz="6000">
                <a:solidFill>
                  <a:srgbClr val="FF0000"/>
                </a:solidFill>
              </a:rPr>
              <a:t>Ребята!</a:t>
            </a:r>
            <a:br>
              <a:rPr lang="ru-RU" sz="6000">
                <a:solidFill>
                  <a:srgbClr val="FF0000"/>
                </a:solidFill>
              </a:rPr>
            </a:br>
            <a:r>
              <a:rPr lang="ru-RU" sz="6000">
                <a:solidFill>
                  <a:schemeClr val="hlink"/>
                </a:solidFill>
              </a:rPr>
              <a:t>Будьте всегда внимательны и осторожны.</a:t>
            </a:r>
            <a:br>
              <a:rPr lang="ru-RU" sz="6000">
                <a:solidFill>
                  <a:schemeClr val="hlink"/>
                </a:solidFill>
              </a:rPr>
            </a:br>
            <a:r>
              <a:rPr lang="ru-RU" sz="6000">
                <a:solidFill>
                  <a:schemeClr val="hlink"/>
                </a:solidFill>
              </a:rPr>
              <a:t>Соблюдайте правила дорожного движения!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2016223"/>
          </a:xfrm>
        </p:spPr>
        <p:txBody>
          <a:bodyPr/>
          <a:lstStyle/>
          <a:p>
            <a:r>
              <a:rPr lang="ru-RU" sz="2400" b="1" dirty="0" smtClean="0"/>
              <a:t>ПОДВИЖНАЯ ИГРА "Цветные автомобили"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8208912" cy="4176464"/>
          </a:xfrm>
        </p:spPr>
        <p:txBody>
          <a:bodyPr/>
          <a:lstStyle/>
          <a:p>
            <a:pPr algn="l"/>
            <a:r>
              <a:rPr lang="ru-RU" sz="2400" dirty="0" smtClean="0"/>
              <a:t>По краям площадки располагаются дети с цветными кружками в руках - это рули. Воспитатель в центре с цветными флажками. Он поднимает флажок какого-нибудь цвета. Дети, имеющие кружок такого же цвета, бегают по площадке в любом направлении, гудят, поворачивая кружок как руль. Когда флажок опускается, все возвращаются на места. Затем воспитатель поднимает флажок другого цвета, бегают другие дети. Можно поднять одновременно два или три флажка, и тогда выезжают все автомобили.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2232247"/>
          </a:xfrm>
        </p:spPr>
        <p:txBody>
          <a:bodyPr/>
          <a:lstStyle/>
          <a:p>
            <a:r>
              <a:rPr lang="ru-RU" sz="2400" b="1" dirty="0" smtClean="0"/>
              <a:t>ПОДВИЖНАЯ ИГРА "Машины"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3145904"/>
          </a:xfrm>
        </p:spPr>
        <p:txBody>
          <a:bodyPr/>
          <a:lstStyle/>
          <a:p>
            <a:pPr algn="l"/>
            <a:r>
              <a:rPr lang="ru-RU" sz="2400" dirty="0" smtClean="0"/>
              <a:t>Каждый ребёнок получает по обручу. Дети бегают по площадке, поворачивая обручи - рули вправо и влево, стараясь не мешать друг другу.</a:t>
            </a: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2016223"/>
          </a:xfrm>
        </p:spPr>
        <p:txBody>
          <a:bodyPr/>
          <a:lstStyle/>
          <a:p>
            <a:r>
              <a:rPr lang="ru-RU" sz="2400" b="1" dirty="0" smtClean="0"/>
              <a:t>ПОДВИЖНАЯ ИГРА "Воробушки и автомобиль"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3384376"/>
          </a:xfrm>
        </p:spPr>
        <p:txBody>
          <a:bodyPr/>
          <a:lstStyle/>
          <a:p>
            <a:pPr algn="l"/>
            <a:r>
              <a:rPr lang="ru-RU" sz="2400" dirty="0" smtClean="0"/>
              <a:t>Приучить детей бегать в разных направлениях, не наталкиваясь друг на друга, начинать движение и менять его по сигналу воспитателя, находить своё место. </a:t>
            </a: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016223"/>
          </a:xfrm>
        </p:spPr>
        <p:txBody>
          <a:bodyPr/>
          <a:lstStyle/>
          <a:p>
            <a:r>
              <a:rPr lang="ru-RU" sz="2400" b="1" dirty="0" smtClean="0"/>
              <a:t>ПОДВИЖНАЯ ИГРА</a:t>
            </a:r>
            <a:r>
              <a:rPr lang="ru-RU" sz="2400" dirty="0" smtClean="0"/>
              <a:t> </a:t>
            </a:r>
            <a:r>
              <a:rPr lang="ru-RU" sz="2400" b="1" dirty="0" smtClean="0"/>
              <a:t>"Трамвай"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2952328"/>
          </a:xfrm>
        </p:spPr>
        <p:txBody>
          <a:bodyPr/>
          <a:lstStyle/>
          <a:p>
            <a:pPr algn="l"/>
            <a:r>
              <a:rPr lang="ru-RU" sz="2400" dirty="0" smtClean="0"/>
              <a:t>Учить детей двигаться парами, согласовывая свои движения с движениями других играющих; учить их распознавать цвета и в соответствии с ними менять движение.</a:t>
            </a: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232247"/>
          </a:xfrm>
        </p:spPr>
        <p:txBody>
          <a:bodyPr/>
          <a:lstStyle/>
          <a:p>
            <a:r>
              <a:rPr lang="ru-RU" b="1" dirty="0" smtClean="0"/>
              <a:t> </a:t>
            </a:r>
            <a:r>
              <a:rPr lang="ru-RU" sz="2400" b="1" dirty="0" smtClean="0"/>
              <a:t>ПОДВИЖНАЯ ИГРА</a:t>
            </a:r>
            <a:r>
              <a:rPr lang="ru-RU" sz="2400" dirty="0" smtClean="0"/>
              <a:t> </a:t>
            </a:r>
            <a:r>
              <a:rPr lang="ru-RU" sz="2400" b="1" dirty="0" smtClean="0"/>
              <a:t>"Стоп"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492896"/>
            <a:ext cx="7560840" cy="3456384"/>
          </a:xfrm>
        </p:spPr>
        <p:txBody>
          <a:bodyPr/>
          <a:lstStyle/>
          <a:p>
            <a:pPr algn="l"/>
            <a:r>
              <a:rPr lang="ru-RU" sz="2400" dirty="0" smtClean="0"/>
              <a:t>Участники игры двигаются в соответствии со словами и цветовыми сигналами ведущего: "Дружно шагай" - зелёный кружок, </a:t>
            </a:r>
            <a:br>
              <a:rPr lang="ru-RU" sz="2400" dirty="0" smtClean="0"/>
            </a:br>
            <a:r>
              <a:rPr lang="ru-RU" sz="2400" dirty="0" smtClean="0"/>
              <a:t>"Смотри, не зевай" - жёлтый кружок, </a:t>
            </a:r>
            <a:br>
              <a:rPr lang="ru-RU" sz="2400" dirty="0" smtClean="0"/>
            </a:br>
            <a:r>
              <a:rPr lang="ru-RU" sz="2400" dirty="0" smtClean="0"/>
              <a:t>"Стоп!" - красный кружок.</a:t>
            </a: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1"/>
            <a:ext cx="7772400" cy="1728191"/>
          </a:xfrm>
        </p:spPr>
        <p:txBody>
          <a:bodyPr/>
          <a:lstStyle/>
          <a:p>
            <a:r>
              <a:rPr lang="ru-RU" sz="2400" b="1" dirty="0" smtClean="0"/>
              <a:t>ПОДВИЖНАЯ ИГРА  «Светофор»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/>
          <a:lstStyle/>
          <a:p>
            <a:pPr algn="l"/>
            <a:r>
              <a:rPr lang="ru-RU" sz="2400" dirty="0" smtClean="0"/>
              <a:t>Зеленый – все будут маршировать на месте, и у кого зеленые кружки поднимут их.</a:t>
            </a:r>
          </a:p>
          <a:p>
            <a:pPr lvl="0" algn="l"/>
            <a:r>
              <a:rPr lang="ru-RU" sz="2400" dirty="0" smtClean="0"/>
              <a:t>Желтый - поднимут желтые кружки и перестают маршировать.</a:t>
            </a:r>
          </a:p>
          <a:p>
            <a:pPr lvl="0" algn="l"/>
            <a:r>
              <a:rPr lang="ru-RU" sz="2400" dirty="0" smtClean="0"/>
              <a:t>Красный – все присядут, поднимут красные кружки.</a:t>
            </a:r>
          </a:p>
          <a:p>
            <a:pPr lvl="0" algn="l"/>
            <a:r>
              <a:rPr lang="ru-RU" sz="2400" dirty="0" smtClean="0"/>
              <a:t>Зеленый – все будут маршировать на месте, и у кого зеленые кружки поднимут их.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512167"/>
          </a:xfrm>
        </p:spPr>
        <p:txBody>
          <a:bodyPr/>
          <a:lstStyle/>
          <a:p>
            <a:r>
              <a:rPr lang="ru-RU" sz="2400" b="1" dirty="0" smtClean="0"/>
              <a:t>ПОДВИЖНАЯ ИГРА   «Едет весело машина!»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96752"/>
            <a:ext cx="8136904" cy="5472608"/>
          </a:xfrm>
        </p:spPr>
        <p:txBody>
          <a:bodyPr/>
          <a:lstStyle/>
          <a:p>
            <a:pPr algn="l"/>
            <a:r>
              <a:rPr lang="ru-RU" sz="2400" dirty="0" smtClean="0"/>
              <a:t> В руки руль скорей берите –</a:t>
            </a:r>
            <a:r>
              <a:rPr lang="ru-RU" sz="2400" i="1" dirty="0" smtClean="0"/>
              <a:t> Рулет двумя руками.</a:t>
            </a:r>
            <a:endParaRPr lang="ru-RU" sz="2400" dirty="0" smtClean="0"/>
          </a:p>
          <a:p>
            <a:pPr algn="l"/>
            <a:r>
              <a:rPr lang="ru-RU" sz="2400" dirty="0" smtClean="0"/>
              <a:t>Да моторчик заводите – </a:t>
            </a:r>
            <a:r>
              <a:rPr lang="ru-RU" sz="2400" i="1" dirty="0" smtClean="0"/>
              <a:t>Руль влево, вправо.</a:t>
            </a:r>
            <a:endParaRPr lang="ru-RU" sz="2400" dirty="0" smtClean="0"/>
          </a:p>
          <a:p>
            <a:pPr algn="l"/>
            <a:r>
              <a:rPr lang="ru-RU" sz="2400" dirty="0" smtClean="0"/>
              <a:t>Накачаем дружно шины – </a:t>
            </a:r>
            <a:r>
              <a:rPr lang="ru-RU" sz="2400" i="1" dirty="0" smtClean="0"/>
              <a:t>Топают ногой.</a:t>
            </a:r>
            <a:endParaRPr lang="ru-RU" sz="2400" dirty="0" smtClean="0"/>
          </a:p>
          <a:p>
            <a:pPr algn="l"/>
            <a:r>
              <a:rPr lang="ru-RU" sz="2400" dirty="0" smtClean="0"/>
              <a:t>Едут весело машины – </a:t>
            </a:r>
            <a:r>
              <a:rPr lang="ru-RU" sz="2400" i="1" dirty="0" smtClean="0"/>
              <a:t>Едут по залу.</a:t>
            </a:r>
            <a:endParaRPr lang="ru-RU" sz="2400" dirty="0" smtClean="0"/>
          </a:p>
          <a:p>
            <a:pPr algn="l"/>
            <a:r>
              <a:rPr lang="ru-RU" sz="2400" i="1" dirty="0" smtClean="0"/>
              <a:t>Ведущий поднимает красный круг.</a:t>
            </a:r>
            <a:endParaRPr lang="ru-RU" sz="2400" dirty="0" smtClean="0"/>
          </a:p>
          <a:p>
            <a:pPr algn="l"/>
            <a:r>
              <a:rPr lang="ru-RU" sz="2400" dirty="0" smtClean="0"/>
              <a:t>Стой машина! Стой мотор!</a:t>
            </a:r>
          </a:p>
          <a:p>
            <a:pPr algn="l"/>
            <a:r>
              <a:rPr lang="ru-RU" sz="2400" dirty="0" smtClean="0"/>
              <a:t>Перед вами светофор!</a:t>
            </a:r>
          </a:p>
          <a:p>
            <a:pPr algn="l"/>
            <a:r>
              <a:rPr lang="ru-RU" sz="2400" dirty="0" smtClean="0"/>
              <a:t>Загорелся красный свет,</a:t>
            </a:r>
          </a:p>
          <a:p>
            <a:pPr algn="l"/>
            <a:r>
              <a:rPr lang="ru-RU" sz="2400" dirty="0" smtClean="0"/>
              <a:t>Значит, вам проезда нет!</a:t>
            </a:r>
          </a:p>
          <a:p>
            <a:pPr algn="l"/>
            <a:r>
              <a:rPr lang="ru-RU" sz="2400" i="1" dirty="0" smtClean="0"/>
              <a:t>Ведущий поднимает зеленый круг.</a:t>
            </a:r>
            <a:endParaRPr lang="ru-RU" sz="2400" dirty="0" smtClean="0"/>
          </a:p>
          <a:p>
            <a:pPr algn="l"/>
            <a:r>
              <a:rPr lang="ru-RU" sz="2400" dirty="0" smtClean="0"/>
              <a:t>Зеленый свет для вас горит,</a:t>
            </a:r>
          </a:p>
          <a:p>
            <a:pPr algn="l"/>
            <a:r>
              <a:rPr lang="ru-RU" sz="2400" dirty="0" smtClean="0"/>
              <a:t>Это значит путь открыт </a:t>
            </a:r>
            <a:r>
              <a:rPr lang="ru-RU" sz="2400" i="1" dirty="0" smtClean="0"/>
              <a:t>(игра проводится 2-3 раза). 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5"/>
            <a:ext cx="7772400" cy="2232248"/>
          </a:xfrm>
        </p:spPr>
        <p:txBody>
          <a:bodyPr/>
          <a:lstStyle/>
          <a:p>
            <a:r>
              <a:rPr lang="ru-RU" sz="2400" b="1" dirty="0" smtClean="0"/>
              <a:t>КОНКУРС - ИГРА «Красный, желтый, зеленый»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3649960"/>
          </a:xfrm>
        </p:spPr>
        <p:txBody>
          <a:bodyPr/>
          <a:lstStyle/>
          <a:p>
            <a:pPr algn="l"/>
            <a:r>
              <a:rPr lang="ru-RU" sz="2400" dirty="0" smtClean="0"/>
              <a:t>Дети встают друг за другом. В руках у стоящих впереди по воздушному шару - красный, желтый, зеленый. Ребята с шариками в руке под музыку оббегают флажок, возвращаются до линии старта, передавая шарик следующему. За лопнувший шарик команда не получает очко</a:t>
            </a:r>
          </a:p>
          <a:p>
            <a:pPr algn="l"/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4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327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Оформление по умолчанию</vt:lpstr>
      <vt:lpstr>МБДОУ №18 «Мишутка» Подвижные игры по ПДД Подготовила: Ибрагимова Э.К.</vt:lpstr>
      <vt:lpstr>ПОДВИЖНАЯ ИГРА "Цветные автомобили" </vt:lpstr>
      <vt:lpstr>ПОДВИЖНАЯ ИГРА "Машины" </vt:lpstr>
      <vt:lpstr>ПОДВИЖНАЯ ИГРА "Воробушки и автомобиль" </vt:lpstr>
      <vt:lpstr>ПОДВИЖНАЯ ИГРА "Трамвай" </vt:lpstr>
      <vt:lpstr> ПОДВИЖНАЯ ИГРА "Стоп" </vt:lpstr>
      <vt:lpstr>ПОДВИЖНАЯ ИГРА  «Светофор» </vt:lpstr>
      <vt:lpstr>ПОДВИЖНАЯ ИГРА   «Едет весело машина!» </vt:lpstr>
      <vt:lpstr>КОНКУРС - ИГРА «Красный, желтый, зеленый» </vt:lpstr>
      <vt:lpstr>Ребята! Будьте всегда внимательны и осторожны. Соблюдайте правила дорожного движения!</vt:lpstr>
    </vt:vector>
  </TitlesOfParts>
  <Company>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USER</dc:creator>
  <cp:lastModifiedBy>гр.Светлячек</cp:lastModifiedBy>
  <cp:revision>87</cp:revision>
  <dcterms:created xsi:type="dcterms:W3CDTF">2007-02-05T13:06:08Z</dcterms:created>
  <dcterms:modified xsi:type="dcterms:W3CDTF">2019-10-29T10:27:21Z</dcterms:modified>
</cp:coreProperties>
</file>