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334" r:id="rId2"/>
    <p:sldId id="335" r:id="rId3"/>
    <p:sldId id="304" r:id="rId4"/>
    <p:sldId id="305" r:id="rId5"/>
    <p:sldId id="306" r:id="rId6"/>
    <p:sldId id="307" r:id="rId7"/>
    <p:sldId id="308" r:id="rId8"/>
    <p:sldId id="311" r:id="rId9"/>
    <p:sldId id="312" r:id="rId10"/>
    <p:sldId id="309" r:id="rId11"/>
    <p:sldId id="310" r:id="rId12"/>
    <p:sldId id="313" r:id="rId13"/>
    <p:sldId id="314" r:id="rId14"/>
    <p:sldId id="315" r:id="rId15"/>
    <p:sldId id="316" r:id="rId16"/>
    <p:sldId id="331" r:id="rId17"/>
    <p:sldId id="317" r:id="rId18"/>
    <p:sldId id="319" r:id="rId19"/>
    <p:sldId id="320" r:id="rId20"/>
    <p:sldId id="336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7" r:id="rId32"/>
    <p:sldId id="33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FF"/>
    <a:srgbClr val="FF0000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84971" autoAdjust="0"/>
  </p:normalViewPr>
  <p:slideViewPr>
    <p:cSldViewPr>
      <p:cViewPr>
        <p:scale>
          <a:sx n="105" d="100"/>
          <a:sy n="105" d="100"/>
        </p:scale>
        <p:origin x="-3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B796A-9303-4470-B049-AC2C81EE8FAB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131016-AA92-44BB-A961-372A5C6272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8495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131016-AA92-44BB-A961-372A5C6272F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440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131016-AA92-44BB-A961-372A5C6272FD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76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F098CB-2883-45B2-9A24-8BAF77A50D3C}" type="datetimeFigureOut">
              <a:rPr lang="ru-RU" smtClean="0"/>
              <a:pPr/>
              <a:t>09.09.2021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575960-2EEC-48C2-AC5B-D6F39CB5CD1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rd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 ?><Relationships xmlns="http://schemas.openxmlformats.org/package/2006/relationships"><Relationship Id="rId3" Target="../media/image6.jpe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7.xml" Type="http://schemas.openxmlformats.org/officeDocument/2006/relationships/slideLayout"/><Relationship Id="rId6" Target="../media/image23.jpeg" Type="http://schemas.openxmlformats.org/officeDocument/2006/relationships/image"/><Relationship Id="rId5" Target="../media/image22.jpe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26.jpeg" Type="http://schemas.openxmlformats.org/officeDocument/2006/relationships/image"/><Relationship Id="rId4" Target="../media/image25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 ?><Relationships xmlns="http://schemas.openxmlformats.org/package/2006/relationships"><Relationship Id="rId3" Target="../media/image37.jpeg" Type="http://schemas.openxmlformats.org/officeDocument/2006/relationships/image"/><Relationship Id="rId2" Target="../media/image28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38.jpeg" Type="http://schemas.openxmlformats.org/officeDocument/2006/relationships/image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 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3.xml" Type="http://schemas.openxmlformats.org/officeDocument/2006/relationships/slideLayout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 ?><Relationships xmlns="http://schemas.openxmlformats.org/package/2006/relationships"><Relationship Id="rId3" Target="../media/image45.jpe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47.jpeg" Type="http://schemas.openxmlformats.org/officeDocument/2006/relationships/image"/><Relationship Id="rId4" Target="../media/image46.jpeg" Type="http://schemas.openxmlformats.org/officeDocument/2006/relationships/image"/></Relationships>
</file>

<file path=ppt/slides/_rels/slide22.xml.rels><?xml version="1.0" encoding="UTF-8" standalone="yes" ?><Relationships xmlns="http://schemas.openxmlformats.org/package/2006/relationships"><Relationship Id="rId3" Target="../media/image48.jpeg" Type="http://schemas.openxmlformats.org/officeDocument/2006/relationships/image"/><Relationship Id="rId2" Target="../media/image39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49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2" Target="../media/image50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4.xml.rels><?xml version="1.0" encoding="UTF-8" standalone="yes" ?><Relationships xmlns="http://schemas.openxmlformats.org/package/2006/relationships"><Relationship Id="rId2" Target="../media/image51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5.xml.rels><?xml version="1.0" encoding="UTF-8" standalone="yes" ?><Relationships xmlns="http://schemas.openxmlformats.org/package/2006/relationships"><Relationship Id="rId3" Target="../media/image53.jpeg" Type="http://schemas.openxmlformats.org/officeDocument/2006/relationships/image"/><Relationship Id="rId2" Target="../media/image5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6.xml.rels><?xml version="1.0" encoding="UTF-8" standalone="yes" ?><Relationships xmlns="http://schemas.openxmlformats.org/package/2006/relationships"><Relationship Id="rId3" Target="../media/image55.png" Type="http://schemas.openxmlformats.org/officeDocument/2006/relationships/image"/><Relationship Id="rId2" Target="../media/image5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7.xml.rels><?xml version="1.0" encoding="UTF-8" standalone="yes" ?><Relationships xmlns="http://schemas.openxmlformats.org/package/2006/relationships"><Relationship Id="rId3" Target="../media/image57.jpeg" Type="http://schemas.openxmlformats.org/officeDocument/2006/relationships/image"/><Relationship Id="rId2" Target="../media/image56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8.xml.rels><?xml version="1.0" encoding="UTF-8" standalone="yes" ?><Relationships xmlns="http://schemas.openxmlformats.org/package/2006/relationships"><Relationship Id="rId3" Target="../media/image59.jpeg" Type="http://schemas.openxmlformats.org/officeDocument/2006/relationships/image"/><Relationship Id="rId2" Target="../media/image58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29.xml.rels><?xml version="1.0" encoding="UTF-8" standalone="yes" ?><Relationships xmlns="http://schemas.openxmlformats.org/package/2006/relationships"><Relationship Id="rId3" Target="../media/image61.jpeg" Type="http://schemas.openxmlformats.org/officeDocument/2006/relationships/image"/><Relationship Id="rId2" Target="../media/image60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62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media/image3.jpeg" Type="http://schemas.openxmlformats.org/officeDocument/2006/relationships/image"/><Relationship Id="rId1" Target="../slideLayouts/slideLayout3.xml" Type="http://schemas.openxmlformats.org/officeDocument/2006/relationships/slideLayout"/><Relationship Id="rId4" Target="../media/image5.jpeg" Type="http://schemas.openxmlformats.org/officeDocument/2006/relationships/image"/></Relationships>
</file>

<file path=ppt/slides/_rels/slide30.xml.rels><?xml version="1.0" encoding="UTF-8" standalone="yes" ?><Relationships xmlns="http://schemas.openxmlformats.org/package/2006/relationships"><Relationship Id="rId3" Target="../media/image64.jpeg" Type="http://schemas.openxmlformats.org/officeDocument/2006/relationships/image"/><Relationship Id="rId2" Target="../media/image6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31.xml.rels><?xml version="1.0" encoding="UTF-8" standalone="yes" ?><Relationships xmlns="http://schemas.openxmlformats.org/package/2006/relationships"><Relationship Id="rId8" Target="../media/image71.jpeg" Type="http://schemas.openxmlformats.org/officeDocument/2006/relationships/image"/><Relationship Id="rId3" Target="../media/image66.jpeg" Type="http://schemas.openxmlformats.org/officeDocument/2006/relationships/image"/><Relationship Id="rId7" Target="../media/image70.jpeg" Type="http://schemas.openxmlformats.org/officeDocument/2006/relationships/image"/><Relationship Id="rId2" Target="../media/image65.jpeg" Type="http://schemas.openxmlformats.org/officeDocument/2006/relationships/image"/><Relationship Id="rId1" Target="../slideLayouts/slideLayout7.xml" Type="http://schemas.openxmlformats.org/officeDocument/2006/relationships/slideLayout"/><Relationship Id="rId6" Target="../media/image69.jpeg" Type="http://schemas.openxmlformats.org/officeDocument/2006/relationships/image"/><Relationship Id="rId5" Target="../media/image68.jpeg" Type="http://schemas.openxmlformats.org/officeDocument/2006/relationships/image"/><Relationship Id="rId10" Target="../media/image73.jpeg" Type="http://schemas.openxmlformats.org/officeDocument/2006/relationships/image"/><Relationship Id="rId4" Target="../media/image67.jpeg" Type="http://schemas.openxmlformats.org/officeDocument/2006/relationships/image"/><Relationship Id="rId9" Target="../media/image72.jpeg" Type="http://schemas.openxmlformats.org/officeDocument/2006/relationships/image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3.jpe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 ?><Relationships xmlns="http://schemas.openxmlformats.org/package/2006/relationships"><Relationship Id="rId3" Target="../media/image19.jpeg" Type="http://schemas.openxmlformats.org/officeDocument/2006/relationships/image"/><Relationship Id="rId2" Target="../media/image6.jpeg" Type="http://schemas.openxmlformats.org/officeDocument/2006/relationships/image"/><Relationship Id="rId1" Target="../slideLayouts/slideLayout7.xml" Type="http://schemas.openxmlformats.org/officeDocument/2006/relationships/slideLayout"/><Relationship Id="rId4" Target="../media/image20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800" y="2276872"/>
            <a:ext cx="5530952" cy="193750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«</a:t>
            </a:r>
            <a:r>
              <a:rPr lang="ru-RU" sz="2400" b="1" dirty="0">
                <a:solidFill>
                  <a:srgbClr val="FFFF00"/>
                </a:solidFill>
                <a:latin typeface="Bahnschrift" pitchFamily="34" charset="0"/>
              </a:rPr>
              <a:t>Опыт работы по применению </a:t>
            </a:r>
            <a:endParaRPr lang="ru-RU" sz="2400" b="1" dirty="0" smtClean="0">
              <a:solidFill>
                <a:srgbClr val="FFFF00"/>
              </a:solidFill>
              <a:latin typeface="Bahnschrift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Bahnschrift" pitchFamily="34" charset="0"/>
              </a:rPr>
              <a:t>культурных </a:t>
            </a:r>
            <a:r>
              <a:rPr lang="ru-RU" sz="2400" b="1" dirty="0">
                <a:solidFill>
                  <a:srgbClr val="FFFF00"/>
                </a:solidFill>
                <a:latin typeface="Bahnschrift" pitchFamily="34" charset="0"/>
              </a:rPr>
              <a:t>практик</a:t>
            </a:r>
            <a:r>
              <a:rPr lang="ru-RU" sz="2400" b="1" dirty="0" smtClean="0">
                <a:solidFill>
                  <a:srgbClr val="FFFF00"/>
                </a:solidFill>
                <a:latin typeface="Bahnschrift" pitchFamily="34" charset="0"/>
              </a:rPr>
              <a:t>».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75657" y="908720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Частное дошкольное  образовательное учреждение  «ДЕТСКИЙ САД № 103 открытого акционерного общества «Российские железные дороги»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052188" y="4869160"/>
            <a:ext cx="34457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Презентацию подготовила</a:t>
            </a:r>
          </a:p>
          <a:p>
            <a:r>
              <a:rPr lang="ru-RU" b="1" dirty="0" err="1" smtClean="0"/>
              <a:t>Боева</a:t>
            </a:r>
            <a:r>
              <a:rPr lang="ru-RU" b="1" dirty="0" smtClean="0"/>
              <a:t> Ирина Александровна</a:t>
            </a:r>
          </a:p>
          <a:p>
            <a:r>
              <a:rPr lang="ru-RU" b="1" dirty="0" smtClean="0"/>
              <a:t>Воспитатель </a:t>
            </a:r>
            <a:r>
              <a:rPr lang="ru-RU" b="1" dirty="0" smtClean="0"/>
              <a:t> </a:t>
            </a:r>
            <a:r>
              <a:rPr lang="en-US" b="1" dirty="0" smtClean="0"/>
              <a:t>I </a:t>
            </a:r>
            <a:r>
              <a:rPr lang="ru-RU" b="1" dirty="0" smtClean="0"/>
              <a:t>КК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49511409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B114FD-0603-40E0-8E5C-801EEC8322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AC9F98A-59F5-4F36-9EB5-DCEE3BE612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9" y="149729"/>
            <a:ext cx="7184022" cy="601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DC1A45-BCA4-4610-9178-E4316AADCE48}"/>
              </a:ext>
            </a:extLst>
          </p:cNvPr>
          <p:cNvSpPr txBox="1"/>
          <p:nvPr/>
        </p:nvSpPr>
        <p:spPr>
          <a:xfrm>
            <a:off x="4563314" y="5041189"/>
            <a:ext cx="4392488" cy="14465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400" dirty="0"/>
              <a:t>Задания для ума от Метелицы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26410E63-99D1-4D5D-9349-00DFF87B4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486" y="202678"/>
            <a:ext cx="273765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6CB0034D-8FA7-40BF-8633-02B5807AE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290" y="4137427"/>
            <a:ext cx="2728632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661862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EAF90E-27A8-4A17-A827-F87EEF0BE5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C5D7574-BD28-48A9-903D-306E737FD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548680"/>
            <a:ext cx="5472608" cy="3888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373B119-E085-4F24-A7C2-47D8DFEF60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2979856"/>
            <a:ext cx="5256584" cy="3761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5A2666-2BDE-4DBE-A994-5F7B92EBBA7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4581128"/>
            <a:ext cx="2880320" cy="1908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1231D38-CEFA-490A-A6BB-DB09738B1FE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 flipV="1">
            <a:off x="5868144" y="404664"/>
            <a:ext cx="2941618" cy="1899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3644046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CC4539AE-7211-422B-A48D-69895ED84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05" y="-12576"/>
            <a:ext cx="9140426" cy="679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BB2EA70-3EF5-4E41-8AFE-968904CBEDAD}"/>
              </a:ext>
            </a:extLst>
          </p:cNvPr>
          <p:cNvSpPr txBox="1"/>
          <p:nvPr/>
        </p:nvSpPr>
        <p:spPr>
          <a:xfrm>
            <a:off x="2144085" y="1527162"/>
            <a:ext cx="5472608" cy="193899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6000" dirty="0"/>
              <a:t>Проектная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3713259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B298B4B-E7DC-432A-A4F8-903EF38BA2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5E1EFEA-6B6F-459E-B82F-102D137282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6024" y="2587932"/>
            <a:ext cx="6336704" cy="4176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49DF925-033F-48CC-B968-0BEF2C8E2C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72007"/>
            <a:ext cx="5400600" cy="3356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9060505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3092D6F-A88C-4315-A956-D312669A5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G:\НЕделя космонавтики\IMG-20210412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9748" y="2636912"/>
            <a:ext cx="5154225" cy="3865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НЕделя космонавтики\IMG-20210412-WA00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292555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E5EB90E-4980-4A1E-90CF-ECD0FEC538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G:\НЕделя космонавтики\IMG-20210413-WA0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64" y="1524631"/>
            <a:ext cx="4590037" cy="3795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НЕделя космонавтики\Теремок\IMG-20210415-WA00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792" y="260648"/>
            <a:ext cx="4215478" cy="5620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74749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НЕделя космонавтики\утренники день космонавтики\IMG-20210416-WA00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40" y="18143"/>
            <a:ext cx="6300192" cy="4725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G:\НЕделя космонавтики\утренники день космонавтики\IMG-20210416-WA0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4535488" cy="3401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900236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5D63566-7BAD-4C04-8B84-3BDB142EED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0007" y="0"/>
            <a:ext cx="9144000" cy="6858000"/>
          </a:xfrm>
          <a:prstGeom prst="rect">
            <a:avLst/>
          </a:prstGeom>
        </p:spPr>
      </p:pic>
      <p:pic>
        <p:nvPicPr>
          <p:cNvPr id="3074" name="Picture 2" descr="G:\НЕделя космонавтики\IMG-20210412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8886" y="312192"/>
            <a:ext cx="4266474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18" y="996848"/>
            <a:ext cx="4359275" cy="5834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279187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8883308-7DFC-4E70-B820-A4BEBC58D2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567C46C-ABA1-4DA9-9FED-4BB5AEEB9B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2024" y="2924944"/>
            <a:ext cx="4464496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1BE198C-ABAC-4430-A1CB-1613974DDE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26" y="188640"/>
            <a:ext cx="5976664" cy="561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0680310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DEE778E-126D-4E39-A8DB-5834C8EEA5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32BC50-ED9E-47CD-B616-5605A4923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60648"/>
            <a:ext cx="3960440" cy="29669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2A9BE89-E0A6-4EE6-BE89-38F034881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3488253"/>
            <a:ext cx="3960440" cy="29669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2A588C5-3A2E-4460-9693-BC8ECE8609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553" y="499921"/>
            <a:ext cx="439248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426556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352928" cy="6256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6927790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2227843"/>
            <a:ext cx="6931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ТЕМАТИЧЕСКАЯ НЕДЕЛЯ В ДЕТСКОМ САДУ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8525" y="2967335"/>
            <a:ext cx="68869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НЕДЕЛЯ ДОБРОТЫ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2480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A5BD1A-B8E9-4E01-BF82-72A6513A9C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96752"/>
            <a:ext cx="3653743" cy="5054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0"/>
            <a:ext cx="2247055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32856"/>
            <a:ext cx="3078163" cy="441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260648"/>
            <a:ext cx="338437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Понедельник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116632"/>
            <a:ext cx="3131840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« День радужного настроения».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2120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5A5BD1A-B8E9-4E01-BF82-72A6513A9C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2" y="0"/>
            <a:ext cx="9144000" cy="6858000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3451757" cy="55162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3643216"/>
            <a:ext cx="3225305" cy="3132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307243" y="614445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Акция «Радужное настроение». Наполнение шкатулки разноцветными кружками настроения.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Беседа «Что такое радость»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Памятки для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родителей»Как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сохранить хорошее настроение в любую погоду»</a:t>
            </a:r>
          </a:p>
        </p:txBody>
      </p:sp>
    </p:spTree>
    <p:extLst>
      <p:ext uri="{BB962C8B-B14F-4D97-AF65-F5344CB8AC3E}">
        <p14:creationId xmlns:p14="http://schemas.microsoft.com/office/powerpoint/2010/main" xmlns="" val="363934261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4749800" cy="5689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3140968"/>
            <a:ext cx="3456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Акция «Мы разные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,  но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мы вместе»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Беседа об особенностях и индивидуальности людей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Рисование/аппликация «Дружный хоровод» (коллективная работа)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Консультация для родителей «Пойми меня , мама»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36096" y="692696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Вторник.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 « Мы такие разные - мальчики и    девочки».</a:t>
            </a:r>
          </a:p>
          <a:p>
            <a:r>
              <a:rPr lang="ru-RU" dirty="0" smtClean="0"/>
              <a:t> </a:t>
            </a:r>
            <a:r>
              <a:rPr lang="ru-RU" sz="2400" dirty="0" smtClean="0">
                <a:solidFill>
                  <a:srgbClr val="00B050"/>
                </a:solidFill>
                <a:latin typeface="Bookman Old Style" pitchFamily="18" charset="0"/>
              </a:rPr>
              <a:t>Девиз дня: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И все мы вместе.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254304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08720"/>
            <a:ext cx="33123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50" dirty="0">
                <a:ln w="11430"/>
                <a:solidFill>
                  <a:srgbClr val="0070C0"/>
                </a:solidFill>
              </a:rPr>
              <a:t>СРЕДА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 </a:t>
            </a:r>
          </a:p>
          <a:p>
            <a:pPr algn="ctr"/>
            <a:r>
              <a:rPr lang="ru-RU" sz="28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</a:rPr>
              <a:t>ДЕНЬ ДРУЖБЫ</a:t>
            </a:r>
          </a:p>
          <a:p>
            <a:pPr algn="ctr"/>
            <a:r>
              <a:rPr lang="ru-RU" sz="2800" b="1" spc="50" dirty="0">
                <a:ln w="11430"/>
                <a:solidFill>
                  <a:srgbClr val="00B050"/>
                </a:solidFill>
              </a:rPr>
              <a:t>Девиз дня</a:t>
            </a:r>
          </a:p>
          <a:p>
            <a:pPr algn="ctr"/>
            <a:r>
              <a:rPr lang="ru-RU" sz="2800" b="1" spc="50" dirty="0">
                <a:ln w="11430"/>
                <a:solidFill>
                  <a:srgbClr val="00B050"/>
                </a:solidFill>
              </a:rPr>
              <a:t> </a:t>
            </a:r>
            <a:r>
              <a:rPr lang="ru-RU" b="1" i="1" spc="50" dirty="0">
                <a:ln w="11430"/>
                <a:solidFill>
                  <a:srgbClr val="00B050"/>
                </a:solidFill>
              </a:rPr>
              <a:t>«Вместе весело шагать </a:t>
            </a:r>
            <a:r>
              <a:rPr lang="ru-RU" b="1" i="1" spc="50" dirty="0" smtClean="0">
                <a:ln w="11430"/>
                <a:solidFill>
                  <a:srgbClr val="00B050"/>
                </a:solidFill>
              </a:rPr>
              <a:t>по просторам</a:t>
            </a:r>
            <a:r>
              <a:rPr lang="ru-RU" b="1" i="1" spc="50" dirty="0">
                <a:ln w="11430"/>
                <a:solidFill>
                  <a:srgbClr val="00B050"/>
                </a:solidFill>
              </a:rPr>
              <a:t>»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836712"/>
            <a:ext cx="4390277" cy="52500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3164681"/>
            <a:ext cx="31683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Акция                           «Желтый день.                                Сердце группы»</a:t>
            </a:r>
          </a:p>
          <a:p>
            <a:endParaRPr lang="ru-RU" dirty="0"/>
          </a:p>
          <a:p>
            <a:r>
              <a:rPr lang="ru-RU" dirty="0"/>
              <a:t>Беседа                                 «Что такое дружба»</a:t>
            </a:r>
          </a:p>
          <a:p>
            <a:endParaRPr lang="ru-RU" dirty="0"/>
          </a:p>
          <a:p>
            <a:r>
              <a:rPr lang="ru-RU" dirty="0"/>
              <a:t>Рисование ладошками                     (коллективная работа)            «Дерево дружбы</a:t>
            </a:r>
          </a:p>
        </p:txBody>
      </p:sp>
    </p:spTree>
    <p:extLst>
      <p:ext uri="{BB962C8B-B14F-4D97-AF65-F5344CB8AC3E}">
        <p14:creationId xmlns:p14="http://schemas.microsoft.com/office/powerpoint/2010/main" xmlns="" val="227492770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144963" cy="5995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8640"/>
            <a:ext cx="4303713" cy="5976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640043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620688"/>
            <a:ext cx="4822825" cy="609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4084637" cy="235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589993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52736"/>
            <a:ext cx="62464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4"/>
                </a:solidFill>
              </a:rPr>
              <a:t>ЧЕТВЕРГ </a:t>
            </a:r>
          </a:p>
          <a:p>
            <a:r>
              <a:rPr lang="ru-RU" sz="2400" b="1" dirty="0">
                <a:solidFill>
                  <a:schemeClr val="accent4"/>
                </a:solidFill>
              </a:rPr>
              <a:t>ДЕНЬ ЗАБОТЫ</a:t>
            </a:r>
          </a:p>
          <a:p>
            <a:r>
              <a:rPr lang="ru-RU" sz="2400" b="1" dirty="0">
                <a:solidFill>
                  <a:srgbClr val="00B0F0"/>
                </a:solidFill>
              </a:rPr>
              <a:t>Девиз дня </a:t>
            </a:r>
            <a:r>
              <a:rPr lang="ru-RU" sz="2400" b="1" dirty="0" smtClean="0">
                <a:solidFill>
                  <a:srgbClr val="00B0F0"/>
                </a:solidFill>
              </a:rPr>
              <a:t>«</a:t>
            </a:r>
            <a:r>
              <a:rPr lang="ru-RU" sz="2400" b="1" dirty="0">
                <a:solidFill>
                  <a:srgbClr val="00B0F0"/>
                </a:solidFill>
              </a:rPr>
              <a:t>Спешите </a:t>
            </a:r>
          </a:p>
          <a:p>
            <a:r>
              <a:rPr lang="ru-RU" sz="2400" b="1" dirty="0">
                <a:solidFill>
                  <a:srgbClr val="00B0F0"/>
                </a:solidFill>
              </a:rPr>
              <a:t>делать добро»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8699"/>
            <a:ext cx="3455987" cy="5949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920919"/>
            <a:ext cx="2573337" cy="2908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0760" y="3331029"/>
            <a:ext cx="31740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</a:rPr>
              <a:t>Акция для родителей «Лестница заботы»</a:t>
            </a:r>
          </a:p>
          <a:p>
            <a:endParaRPr lang="ru-RU" sz="2000" b="1" dirty="0"/>
          </a:p>
          <a:p>
            <a:endParaRPr lang="ru-RU" sz="2000" b="1" dirty="0"/>
          </a:p>
          <a:p>
            <a:endParaRPr lang="ru-RU" sz="2000" b="1" dirty="0"/>
          </a:p>
          <a:p>
            <a:r>
              <a:rPr lang="ru-RU" sz="2000" b="1" dirty="0">
                <a:solidFill>
                  <a:srgbClr val="7030A0"/>
                </a:solidFill>
              </a:rPr>
              <a:t>Задания -пожелания для детей 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390660042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34563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ПЯТНИЦА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ДЕНЬ ПОЖЕЛАНИЙ</a:t>
            </a:r>
          </a:p>
          <a:p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Девиз дня </a:t>
            </a:r>
          </a:p>
          <a:p>
            <a:r>
              <a: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«Любить друг друга и тепло дарить»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5326285" cy="5013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467928"/>
            <a:ext cx="3395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Акция «Доброе пожелание» 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Дерево пожеланий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Пожелания от родителей детям, педагогам, друг другу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78684"/>
            <a:ext cx="2775556" cy="3579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326062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459432"/>
            <a:ext cx="44196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6632"/>
            <a:ext cx="2309813" cy="3359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3959536" cy="5699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9833565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AACD7E-029A-4C5F-ABA5-C0BF5E25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B3C9CCC-F58F-43B1-8E62-39DA0582EA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C077BDE-3195-4BF1-8E13-0EAAF7A815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064"/>
            <a:ext cx="9144000" cy="695739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C092F43-9DF7-44E4-81C9-9FDCC1713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345" y="236443"/>
            <a:ext cx="6026237" cy="3762862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3DB18900-7736-4DCB-8E5A-EFB58709B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1773" y="4185687"/>
            <a:ext cx="2589076" cy="227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CC0F438-B434-4CB7-B164-4548C802EFEC}"/>
              </a:ext>
            </a:extLst>
          </p:cNvPr>
          <p:cNvSpPr txBox="1"/>
          <p:nvPr/>
        </p:nvSpPr>
        <p:spPr>
          <a:xfrm>
            <a:off x="1028952" y="4185687"/>
            <a:ext cx="4358736" cy="13542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Игровые коллективные           </a:t>
            </a:r>
            <a:r>
              <a:rPr lang="ru-RU" sz="5400" dirty="0">
                <a:solidFill>
                  <a:srgbClr val="FF0000"/>
                </a:solidFill>
              </a:rPr>
              <a:t>квесты</a:t>
            </a:r>
          </a:p>
        </p:txBody>
      </p:sp>
    </p:spTree>
    <p:extLst>
      <p:ext uri="{BB962C8B-B14F-4D97-AF65-F5344CB8AC3E}">
        <p14:creationId xmlns:p14="http://schemas.microsoft.com/office/powerpoint/2010/main" xmlns="" val="3184031701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4211960" cy="5976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92696"/>
            <a:ext cx="4518025" cy="5976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79106535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00" y="111033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5030" y="9436"/>
            <a:ext cx="3192355" cy="239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924" y="9436"/>
            <a:ext cx="1895405" cy="2527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727" y="2276872"/>
            <a:ext cx="2283718" cy="3044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4445" y="2433291"/>
            <a:ext cx="2556118" cy="2556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1963826"/>
            <a:ext cx="2335188" cy="311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2156" y="2787923"/>
            <a:ext cx="2462470" cy="18468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4949614"/>
            <a:ext cx="2819805" cy="1707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5314" y="4704564"/>
            <a:ext cx="2822514" cy="2116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2109920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74804937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8843FCB-3D7C-454A-BB54-C015ABF61C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5321A41-F44A-4698-8DD2-CE563C16D4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4197037" cy="3445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0A9172-50AC-4FB2-B595-630A664308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7640" y="2204864"/>
            <a:ext cx="6166882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04048" y="620688"/>
            <a:ext cx="3600400" cy="95410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Организационный       момент.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4077072"/>
            <a:ext cx="1944216" cy="181588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366FF"/>
                </a:solidFill>
              </a:rPr>
              <a:t>Читаем письмо от госпожи Метелицы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132876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C027C13-6861-47FF-9B76-C7BD2868C6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11AE34D-D84D-45B0-B715-6C93B06E0A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864" y="116632"/>
            <a:ext cx="5597279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FDB9B58-DF9A-4820-818C-78FBB3B27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68960"/>
            <a:ext cx="4818885" cy="3286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9552" y="4293096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Цель </a:t>
            </a:r>
            <a:r>
              <a:rPr lang="ru-RU" sz="2000" b="1" dirty="0" err="1" smtClean="0">
                <a:solidFill>
                  <a:srgbClr val="002060"/>
                </a:solidFill>
              </a:rPr>
              <a:t>квеста</a:t>
            </a:r>
            <a:r>
              <a:rPr lang="ru-RU" sz="2000" b="1" dirty="0" smtClean="0">
                <a:solidFill>
                  <a:srgbClr val="002060"/>
                </a:solidFill>
              </a:rPr>
              <a:t>: перемещение по определённым точкам, в соответствии с картой, выполняя разные задания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055430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158583-1B79-4079-964A-4C674F3014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9CDABF2-EA4F-470E-B4D2-8E0F262436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391849"/>
            <a:ext cx="4670137" cy="4021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BDE630-B9B4-4420-9A10-D13BD30BD1F9}"/>
              </a:ext>
            </a:extLst>
          </p:cNvPr>
          <p:cNvSpPr txBox="1"/>
          <p:nvPr/>
        </p:nvSpPr>
        <p:spPr>
          <a:xfrm>
            <a:off x="4164049" y="4408780"/>
            <a:ext cx="48621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FF0000"/>
                </a:solidFill>
              </a:rPr>
              <a:t>Коварные задания   Бабы-Яги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39A63AC-2DA4-4C66-A403-B57D232915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2450" y="130635"/>
            <a:ext cx="4683758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FA02AFC-C14B-47EB-9225-A49C89D45B1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01189" y="1709510"/>
            <a:ext cx="1741622" cy="168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230939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B7F107-33A7-49B3-B969-60CA8EF58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1C28525-BEAA-4C2B-94A6-77F3273913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6930" y="108511"/>
            <a:ext cx="4860032" cy="3320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D30981-9FCA-435D-A569-BD4689B2B9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0872" y="2956397"/>
            <a:ext cx="4107464" cy="3718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E7D1F8EE-CED9-435A-B27C-27D2F007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64241" y="252527"/>
            <a:ext cx="2574321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57F496-45D7-47B1-9152-57C4C50A8F55}"/>
              </a:ext>
            </a:extLst>
          </p:cNvPr>
          <p:cNvSpPr txBox="1"/>
          <p:nvPr/>
        </p:nvSpPr>
        <p:spPr>
          <a:xfrm>
            <a:off x="269776" y="3861048"/>
            <a:ext cx="43204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7030A0"/>
                </a:solidFill>
              </a:rPr>
              <a:t>Весёлые игры Снеговика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614699678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D9B60E8-CE2A-4AB5-8FED-42F1D27F84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100" name="Picture 4" descr="G:\2019-2020уч.г\квест на улице\IMG_20190208_110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8640"/>
            <a:ext cx="6423394" cy="3621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G:\2019-2020уч.г\квест на улице\IMG_20190208_1102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129" y="2875686"/>
            <a:ext cx="5515344" cy="3996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305055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B3FE245-E902-4A62-8B5E-F83D0443E3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2" name="Picture 2" descr="G:\2019-2020уч.г\квест на улице\IMG_20190208_110804_BURST001_COV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24744"/>
            <a:ext cx="4347636" cy="5003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4053019" cy="5088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6093296"/>
            <a:ext cx="5456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Georgia" pitchFamily="18" charset="0"/>
              </a:rPr>
              <a:t>Встреча со Снежной Королевой</a:t>
            </a:r>
            <a:endParaRPr lang="ru-RU" sz="24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745552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1152</TotalTime>
  <Words>265</Words>
  <Application>Microsoft Office PowerPoint</Application>
  <PresentationFormat>Экран (4:3)</PresentationFormat>
  <Paragraphs>57</Paragraphs>
  <Slides>32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Кирилл</dc:creator>
  <cp:lastModifiedBy>Ира</cp:lastModifiedBy>
  <cp:revision>133</cp:revision>
  <dcterms:created xsi:type="dcterms:W3CDTF">2009-09-23T15:10:41Z</dcterms:created>
  <dcterms:modified xsi:type="dcterms:W3CDTF">2021-09-09T18:00:39Z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3251669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S9.1.0</vt:lpwstr>
  </property>
</Properties>
</file>