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4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640C7-7C47-41AC-84FB-D432F907E282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2AAB1-504A-4814-B158-39ABA1C4B3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1413C-8201-40F3-BE41-049FD85C9447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2600A-9D35-4B0D-8F48-4B11C8481F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679AE6-A8EB-4F0D-A4F1-31BC2E6BF754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D9C32-C71C-4941-B17C-98E11F18A4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FBD730-B351-43D5-9ACD-3E8B3DE1D108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D61DD-7F96-429D-AC1E-5563E2ED89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C4C7F-5890-453F-B9ED-36B2F946C139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1EE94-28D8-416E-B79D-2652FEA0F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4AA7E-A68D-4A8A-8369-812E04CC46D8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F26E6-F092-4CD0-A201-77BA9DA6CE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9C44C-CB32-4746-81E4-B42EB65A0C71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968F8-5E3F-42DD-BC0B-C60B6C5A80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0EB66-FE26-4AFC-9B39-816F32ACC505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7E13D-4357-4C35-894B-DD608E706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2E0ED-2E67-4ACD-829D-0A7C8D0070B1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9AF14-5701-4E0C-BB27-C0979CA182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3FB93-BEF7-4889-8302-3062E9592955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9FEEE-86DD-4DEE-AB75-54B92DB42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6A69E-6E7B-4CC9-BCF1-3E188A03BE57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5C870-ED38-4CDA-BDC2-BD7E93835F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6C7C23-B36C-4B1B-849D-A81D8DC8D155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F88CD22-1182-484D-8D13-D06B5B0A7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60648"/>
            <a:ext cx="69847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  Презентация по теме: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 Ранняя профессиональная направленность в работе с детьми дошкольного возраста».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6016" y="4581128"/>
            <a:ext cx="3960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Боева Ирина Александровна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воспитатаель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КК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5816" y="6237312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Лиски 2017г.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6" name="Содержимое 5" descr="DSC_13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260648"/>
            <a:ext cx="8328041" cy="5808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Выпуск газеты «Локомотивчик» </a:t>
            </a:r>
            <a:br>
              <a:rPr lang="ru-RU" sz="3200" smtClean="0"/>
            </a:br>
            <a:r>
              <a:rPr lang="ru-RU" sz="3200" smtClean="0"/>
              <a:t>интересное и познавательное занятие</a:t>
            </a:r>
          </a:p>
        </p:txBody>
      </p:sp>
      <p:pic>
        <p:nvPicPr>
          <p:cNvPr id="22530" name="Содержимое 3" descr="SDC161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4163" y="1600200"/>
            <a:ext cx="6035675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Вагончики детского творчества</a:t>
            </a:r>
          </a:p>
        </p:txBody>
      </p:sp>
      <p:pic>
        <p:nvPicPr>
          <p:cNvPr id="23554" name="Содержимое 3" descr="SDC1608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4163" y="1600200"/>
            <a:ext cx="6035675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Совместное творчество детей и родителей</a:t>
            </a:r>
            <a:endParaRPr lang="ru-RU" dirty="0"/>
          </a:p>
        </p:txBody>
      </p:sp>
      <p:pic>
        <p:nvPicPr>
          <p:cNvPr id="24578" name="Содержимое 3" descr="SDC1608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85875" y="1428750"/>
            <a:ext cx="6804025" cy="510222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2" name="Содержимое 5" descr="2013-04-30_00544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214313"/>
            <a:ext cx="8589963" cy="64643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68862"/>
          </a:xfrm>
        </p:spPr>
        <p:txBody>
          <a:bodyPr/>
          <a:lstStyle/>
          <a:p>
            <a:r>
              <a:rPr lang="ru-RU" sz="3100" smtClean="0"/>
              <a:t>«Ребенок дошкольного возраста по своим особенностям способен к тому, чтобы начать какой- то новый цикл обучения, недоступный для него до этого»-</a:t>
            </a:r>
            <a:br>
              <a:rPr lang="ru-RU" sz="3100" smtClean="0"/>
            </a:br>
            <a:r>
              <a:rPr lang="ru-RU" sz="3100" smtClean="0"/>
              <a:t>пророчески говорил Л. С. Выготский</a:t>
            </a:r>
            <a:r>
              <a:rPr lang="ru-RU" smtClean="0"/>
              <a:t/>
            </a:r>
            <a:br>
              <a:rPr lang="ru-RU" smtClean="0"/>
            </a:br>
            <a:endParaRPr lang="ru-RU" smtClean="0"/>
          </a:p>
        </p:txBody>
      </p:sp>
      <p:pic>
        <p:nvPicPr>
          <p:cNvPr id="13314" name="Содержимое 3" descr="parovoz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14625" y="4286250"/>
            <a:ext cx="3638550" cy="168592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40487"/>
          </a:xfrm>
        </p:spPr>
        <p:txBody>
          <a:bodyPr/>
          <a:lstStyle/>
          <a:p>
            <a:r>
              <a:rPr lang="ru-RU" sz="2800" smtClean="0"/>
              <a:t>Известный детский психолог Д. Селли писал, что, если бы его попросили изобразить ребенка в его типичном состоянии, он бы нарисовал мальчика с широко раскрытыми глазами, жадно рассматривающего какое-нибудь чудо или слушающего интересный рассказ взрослого об окружающем мире. Именно таким представляется ребенок и нам. Мы уверены, что такой ребенок подготовлен к тому, что мы называем ранней профориентацией., профориентация с детского сада не фантастика, а реальность.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ctrTitle"/>
          </p:nvPr>
        </p:nvSpPr>
        <p:spPr>
          <a:xfrm>
            <a:off x="685800" y="214313"/>
            <a:ext cx="7772400" cy="1071562"/>
          </a:xfrm>
        </p:spPr>
        <p:txBody>
          <a:bodyPr/>
          <a:lstStyle/>
          <a:p>
            <a:r>
              <a:rPr lang="ru-RU" sz="2400" smtClean="0"/>
              <a:t>Знакомство дошкольников с различными видами электровозов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313" y="2786063"/>
            <a:ext cx="3786187" cy="25717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15363" name="Рисунок 3" descr="SDC13038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1285875"/>
            <a:ext cx="2762250" cy="2071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4" name="Рисунок 4" descr="SDC1303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3" y="3929063"/>
            <a:ext cx="3643312" cy="27320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5" name="Рисунок 5" descr="SDC1305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88" y="2857500"/>
            <a:ext cx="3286125" cy="2465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Знакомство с тепловозами</a:t>
            </a:r>
          </a:p>
        </p:txBody>
      </p:sp>
      <p:pic>
        <p:nvPicPr>
          <p:cNvPr id="16386" name="Содержимое 3" descr="SDC130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1571625"/>
            <a:ext cx="3676650" cy="2757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Рисунок 4" descr="SDC1308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500" y="3000375"/>
            <a:ext cx="5143500" cy="3857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/>
              <a:t>От прошлого к настоящему</a:t>
            </a:r>
            <a:r>
              <a:rPr lang="ru-RU" sz="2400" smtClean="0"/>
              <a:t/>
            </a:r>
            <a:br>
              <a:rPr lang="ru-RU" sz="2400" smtClean="0"/>
            </a:br>
            <a:endParaRPr lang="ru-RU" sz="2400" smtClean="0"/>
          </a:p>
        </p:txBody>
      </p:sp>
      <p:pic>
        <p:nvPicPr>
          <p:cNvPr id="17410" name="Содержимое 3" descr="SDC144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1428750"/>
            <a:ext cx="44577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1" name="Рисунок 4" descr="Sapsan-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3786188"/>
            <a:ext cx="4214812" cy="2803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smtClean="0"/>
              <a:t>Все работы хороши…</a:t>
            </a:r>
          </a:p>
        </p:txBody>
      </p:sp>
      <p:pic>
        <p:nvPicPr>
          <p:cNvPr id="18434" name="Содержимое 3" descr="машинист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2875" y="1071563"/>
            <a:ext cx="2857500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5" name="Рисунок 4" descr="pic_11393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38" y="3857625"/>
            <a:ext cx="3722687" cy="2795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Рисунок 5" descr="2829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3357563"/>
            <a:ext cx="4000500" cy="3232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7" name="Рисунок 6" descr="pics.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88" y="1214438"/>
            <a:ext cx="3024187" cy="2308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/>
              <a:t>В железнодорожники пойду , пусть меня научат…</a:t>
            </a:r>
          </a:p>
        </p:txBody>
      </p:sp>
      <p:pic>
        <p:nvPicPr>
          <p:cNvPr id="19458" name="Содержимое 3" descr="SDC1617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313" y="2071688"/>
            <a:ext cx="4714875" cy="3929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9" name="Рисунок 6" descr="SDC1618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5" y="1571625"/>
            <a:ext cx="3786188" cy="5048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2" name="Содержимое 3" descr="DSC002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214313"/>
            <a:ext cx="4572000" cy="3429000"/>
          </a:xfrm>
        </p:spPr>
      </p:pic>
      <p:pic>
        <p:nvPicPr>
          <p:cNvPr id="20483" name="Рисунок 5" descr="Иртегрирован. занятя по ранней профориент. на профес.ждт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63" y="2928938"/>
            <a:ext cx="5072062" cy="380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168</Words>
  <Application>Microsoft Office PowerPoint</Application>
  <PresentationFormat>Экран (4:3)</PresentationFormat>
  <Paragraphs>17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«Ребенок дошкольного возраста по своим особенностям способен к тому, чтобы начать какой- то новый цикл обучения, недоступный для него до этого»- пророчески говорил Л. С. Выготский </vt:lpstr>
      <vt:lpstr>Известный детский психолог Д. Селли писал, что, если бы его попросили изобразить ребенка в его типичном состоянии, он бы нарисовал мальчика с широко раскрытыми глазами, жадно рассматривающего какое-нибудь чудо или слушающего интересный рассказ взрослого об окружающем мире. Именно таким представляется ребенок и нам. Мы уверены, что такой ребенок подготовлен к тому, что мы называем ранней профориентацией., профориентация с детского сада не фантастика, а реальность. </vt:lpstr>
      <vt:lpstr>Знакомство дошкольников с различными видами электровозов</vt:lpstr>
      <vt:lpstr>Знакомство с тепловозами</vt:lpstr>
      <vt:lpstr>От прошлого к настоящему </vt:lpstr>
      <vt:lpstr>Все работы хороши…</vt:lpstr>
      <vt:lpstr>В железнодорожники пойду , пусть меня научат…</vt:lpstr>
      <vt:lpstr>Слайд 9</vt:lpstr>
      <vt:lpstr>Слайд 10</vt:lpstr>
      <vt:lpstr>Выпуск газеты «Локомотивчик»  интересное и познавательное занятие</vt:lpstr>
      <vt:lpstr>Вагончики детского творчества</vt:lpstr>
      <vt:lpstr>Совместное творчество детей и родителей</vt:lpstr>
      <vt:lpstr>Слайд 14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«Ребенок дошкольного возраста по своим особенностям способен к тому, чтобы начать какой- то новый цикл обучения, недоступный для него до этого»- пророчески говорил Л. С. Выготский</dc:title>
  <dc:creator>Сергей</dc:creator>
  <cp:lastModifiedBy>Ира</cp:lastModifiedBy>
  <cp:revision>14</cp:revision>
  <dcterms:created xsi:type="dcterms:W3CDTF">2013-04-29T19:24:50Z</dcterms:created>
  <dcterms:modified xsi:type="dcterms:W3CDTF">2021-09-11T20:55:07Z</dcterms:modified>
</cp:coreProperties>
</file>