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342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иктория Боева" userId="fd111a19f9fb0c07" providerId="LiveId" clId="{0BAD7943-2459-4614-81B1-5B1A2B243ADA}"/>
    <pc:docChg chg="undo custSel addSld modSld">
      <pc:chgData name="Виктория Боева" userId="fd111a19f9fb0c07" providerId="LiveId" clId="{0BAD7943-2459-4614-81B1-5B1A2B243ADA}" dt="2021-09-03T22:46:13.066" v="1760" actId="1076"/>
      <pc:docMkLst>
        <pc:docMk/>
      </pc:docMkLst>
      <pc:sldChg chg="addSp delSp modSp mod">
        <pc:chgData name="Виктория Боева" userId="fd111a19f9fb0c07" providerId="LiveId" clId="{0BAD7943-2459-4614-81B1-5B1A2B243ADA}" dt="2021-09-03T21:21:33.586" v="1033" actId="2711"/>
        <pc:sldMkLst>
          <pc:docMk/>
          <pc:sldMk cId="563528017" sldId="256"/>
        </pc:sldMkLst>
        <pc:spChg chg="add mod">
          <ac:chgData name="Виктория Боева" userId="fd111a19f9fb0c07" providerId="LiveId" clId="{0BAD7943-2459-4614-81B1-5B1A2B243ADA}" dt="2021-09-03T20:53:31.225" v="259" actId="113"/>
          <ac:spMkLst>
            <pc:docMk/>
            <pc:sldMk cId="563528017" sldId="256"/>
            <ac:spMk id="6" creationId="{D1FBE829-DB8C-4ECE-9C35-B21DAD9EB954}"/>
          </ac:spMkLst>
        </pc:spChg>
        <pc:spChg chg="add mod">
          <ac:chgData name="Виктория Боева" userId="fd111a19f9fb0c07" providerId="LiveId" clId="{0BAD7943-2459-4614-81B1-5B1A2B243ADA}" dt="2021-09-03T21:21:33.586" v="1033" actId="2711"/>
          <ac:spMkLst>
            <pc:docMk/>
            <pc:sldMk cId="563528017" sldId="256"/>
            <ac:spMk id="7" creationId="{0BC80B82-B087-466A-AACD-B394641899E5}"/>
          </ac:spMkLst>
        </pc:spChg>
        <pc:spChg chg="add mod">
          <ac:chgData name="Виктория Боева" userId="fd111a19f9fb0c07" providerId="LiveId" clId="{0BAD7943-2459-4614-81B1-5B1A2B243ADA}" dt="2021-09-03T20:59:57.887" v="284" actId="20577"/>
          <ac:spMkLst>
            <pc:docMk/>
            <pc:sldMk cId="563528017" sldId="256"/>
            <ac:spMk id="8" creationId="{315EA7CE-96E3-4B3F-BF0A-41E48B5AA243}"/>
          </ac:spMkLst>
        </pc:spChg>
        <pc:spChg chg="add mod">
          <ac:chgData name="Виктория Боева" userId="fd111a19f9fb0c07" providerId="LiveId" clId="{0BAD7943-2459-4614-81B1-5B1A2B243ADA}" dt="2021-09-03T21:00:40.016" v="289" actId="20577"/>
          <ac:spMkLst>
            <pc:docMk/>
            <pc:sldMk cId="563528017" sldId="256"/>
            <ac:spMk id="9" creationId="{FDFE04BB-D91E-4EC6-959E-7C3CFFB33BCD}"/>
          </ac:spMkLst>
        </pc:spChg>
        <pc:spChg chg="add del mod">
          <ac:chgData name="Виктория Боева" userId="fd111a19f9fb0c07" providerId="LiveId" clId="{0BAD7943-2459-4614-81B1-5B1A2B243ADA}" dt="2021-09-03T20:55:01.751" v="265" actId="11529"/>
          <ac:spMkLst>
            <pc:docMk/>
            <pc:sldMk cId="563528017" sldId="256"/>
            <ac:spMk id="10" creationId="{ADD0BF36-C3AE-4871-AE13-C74D776003CA}"/>
          </ac:spMkLst>
        </pc:spChg>
        <pc:picChg chg="add mod">
          <ac:chgData name="Виктория Боева" userId="fd111a19f9fb0c07" providerId="LiveId" clId="{0BAD7943-2459-4614-81B1-5B1A2B243ADA}" dt="2021-09-03T20:56:05.636" v="270" actId="1076"/>
          <ac:picMkLst>
            <pc:docMk/>
            <pc:sldMk cId="563528017" sldId="256"/>
            <ac:picMk id="5" creationId="{12DEA290-648D-4811-B85A-6A7C6AA21CE1}"/>
          </ac:picMkLst>
        </pc:picChg>
      </pc:sldChg>
      <pc:sldChg chg="addSp delSp modSp mod">
        <pc:chgData name="Виктория Боева" userId="fd111a19f9fb0c07" providerId="LiveId" clId="{0BAD7943-2459-4614-81B1-5B1A2B243ADA}" dt="2021-09-03T21:46:26.343" v="1062" actId="1076"/>
        <pc:sldMkLst>
          <pc:docMk/>
          <pc:sldMk cId="2098987837" sldId="257"/>
        </pc:sldMkLst>
        <pc:spChg chg="add del mod">
          <ac:chgData name="Виктория Боева" userId="fd111a19f9fb0c07" providerId="LiveId" clId="{0BAD7943-2459-4614-81B1-5B1A2B243ADA}" dt="2021-09-03T21:09:54.256" v="637"/>
          <ac:spMkLst>
            <pc:docMk/>
            <pc:sldMk cId="2098987837" sldId="257"/>
            <ac:spMk id="4" creationId="{4DBF2C40-FD6F-4940-8B15-754585FDDDEE}"/>
          </ac:spMkLst>
        </pc:spChg>
        <pc:spChg chg="add del mod">
          <ac:chgData name="Виктория Боева" userId="fd111a19f9fb0c07" providerId="LiveId" clId="{0BAD7943-2459-4614-81B1-5B1A2B243ADA}" dt="2021-09-03T21:09:54.258" v="641"/>
          <ac:spMkLst>
            <pc:docMk/>
            <pc:sldMk cId="2098987837" sldId="257"/>
            <ac:spMk id="5" creationId="{4ACDC6E0-5324-4272-A302-44579D287E19}"/>
          </ac:spMkLst>
        </pc:spChg>
        <pc:spChg chg="add del mod">
          <ac:chgData name="Виктория Боева" userId="fd111a19f9fb0c07" providerId="LiveId" clId="{0BAD7943-2459-4614-81B1-5B1A2B243ADA}" dt="2021-09-03T21:09:54.257" v="639"/>
          <ac:spMkLst>
            <pc:docMk/>
            <pc:sldMk cId="2098987837" sldId="257"/>
            <ac:spMk id="6" creationId="{648D75E0-3BC1-4873-A735-FBB4D1FE0341}"/>
          </ac:spMkLst>
        </pc:spChg>
        <pc:spChg chg="add mod">
          <ac:chgData name="Виктория Боева" userId="fd111a19f9fb0c07" providerId="LiveId" clId="{0BAD7943-2459-4614-81B1-5B1A2B243ADA}" dt="2021-09-03T21:09:50.426" v="635" actId="113"/>
          <ac:spMkLst>
            <pc:docMk/>
            <pc:sldMk cId="2098987837" sldId="257"/>
            <ac:spMk id="7" creationId="{21B43C63-CD67-461F-B163-A70046449C1F}"/>
          </ac:spMkLst>
        </pc:spChg>
        <pc:picChg chg="add mod">
          <ac:chgData name="Виктория Боева" userId="fd111a19f9fb0c07" providerId="LiveId" clId="{0BAD7943-2459-4614-81B1-5B1A2B243ADA}" dt="2021-09-03T21:46:26.343" v="1062" actId="1076"/>
          <ac:picMkLst>
            <pc:docMk/>
            <pc:sldMk cId="2098987837" sldId="257"/>
            <ac:picMk id="3" creationId="{FE3347C1-78F4-46A7-850C-E755C6421C45}"/>
          </ac:picMkLst>
        </pc:picChg>
      </pc:sldChg>
      <pc:sldChg chg="addSp modSp mod">
        <pc:chgData name="Виктория Боева" userId="fd111a19f9fb0c07" providerId="LiveId" clId="{0BAD7943-2459-4614-81B1-5B1A2B243ADA}" dt="2021-09-03T21:21:10.198" v="1031" actId="20577"/>
        <pc:sldMkLst>
          <pc:docMk/>
          <pc:sldMk cId="3864044744" sldId="258"/>
        </pc:sldMkLst>
        <pc:spChg chg="add mod">
          <ac:chgData name="Виктория Боева" userId="fd111a19f9fb0c07" providerId="LiveId" clId="{0BAD7943-2459-4614-81B1-5B1A2B243ADA}" dt="2021-09-03T21:21:10.198" v="1031" actId="20577"/>
          <ac:spMkLst>
            <pc:docMk/>
            <pc:sldMk cId="3864044744" sldId="258"/>
            <ac:spMk id="4" creationId="{8A46F6FC-8250-4734-8805-C90D3771535A}"/>
          </ac:spMkLst>
        </pc:spChg>
        <pc:picChg chg="add mod">
          <ac:chgData name="Виктория Боева" userId="fd111a19f9fb0c07" providerId="LiveId" clId="{0BAD7943-2459-4614-81B1-5B1A2B243ADA}" dt="2021-09-03T20:46:04.427" v="9" actId="14100"/>
          <ac:picMkLst>
            <pc:docMk/>
            <pc:sldMk cId="3864044744" sldId="258"/>
            <ac:picMk id="3" creationId="{4FDFFDAE-6B5E-420B-9F69-7B98DF8B083E}"/>
          </ac:picMkLst>
        </pc:picChg>
      </pc:sldChg>
      <pc:sldChg chg="addSp delSp modSp mod">
        <pc:chgData name="Виктория Боева" userId="fd111a19f9fb0c07" providerId="LiveId" clId="{0BAD7943-2459-4614-81B1-5B1A2B243ADA}" dt="2021-09-03T22:45:18.622" v="1759" actId="1076"/>
        <pc:sldMkLst>
          <pc:docMk/>
          <pc:sldMk cId="2331250531" sldId="259"/>
        </pc:sldMkLst>
        <pc:picChg chg="mod">
          <ac:chgData name="Виктория Боева" userId="fd111a19f9fb0c07" providerId="LiveId" clId="{0BAD7943-2459-4614-81B1-5B1A2B243ADA}" dt="2021-09-03T22:45:14.562" v="1758" actId="1076"/>
          <ac:picMkLst>
            <pc:docMk/>
            <pc:sldMk cId="2331250531" sldId="259"/>
            <ac:picMk id="5" creationId="{F6D63459-94A5-4878-B835-A2C647AF7E4B}"/>
          </ac:picMkLst>
        </pc:picChg>
        <pc:picChg chg="add mod">
          <ac:chgData name="Виктория Боева" userId="fd111a19f9fb0c07" providerId="LiveId" clId="{0BAD7943-2459-4614-81B1-5B1A2B243ADA}" dt="2021-09-03T22:45:18.622" v="1759" actId="1076"/>
          <ac:picMkLst>
            <pc:docMk/>
            <pc:sldMk cId="2331250531" sldId="259"/>
            <ac:picMk id="7" creationId="{5D0EC5FC-ECFD-4CDE-80D1-131EB4949645}"/>
          </ac:picMkLst>
        </pc:picChg>
        <pc:picChg chg="mod">
          <ac:chgData name="Виктория Боева" userId="fd111a19f9fb0c07" providerId="LiveId" clId="{0BAD7943-2459-4614-81B1-5B1A2B243ADA}" dt="2021-09-03T21:23:01.623" v="1049" actId="1076"/>
          <ac:picMkLst>
            <pc:docMk/>
            <pc:sldMk cId="2331250531" sldId="259"/>
            <ac:picMk id="9" creationId="{3B21EB8E-04F9-4DFA-BAF9-AA97D20156F8}"/>
          </ac:picMkLst>
        </pc:picChg>
        <pc:picChg chg="del">
          <ac:chgData name="Виктория Боева" userId="fd111a19f9fb0c07" providerId="LiveId" clId="{0BAD7943-2459-4614-81B1-5B1A2B243ADA}" dt="2021-09-03T21:21:48.541" v="1034" actId="21"/>
          <ac:picMkLst>
            <pc:docMk/>
            <pc:sldMk cId="2331250531" sldId="259"/>
            <ac:picMk id="11" creationId="{BBA1D0AD-05F2-46A2-95AF-196D621BFFBE}"/>
          </ac:picMkLst>
        </pc:picChg>
        <pc:picChg chg="mod">
          <ac:chgData name="Виктория Боева" userId="fd111a19f9fb0c07" providerId="LiveId" clId="{0BAD7943-2459-4614-81B1-5B1A2B243ADA}" dt="2021-09-03T22:45:10.095" v="1756" actId="1076"/>
          <ac:picMkLst>
            <pc:docMk/>
            <pc:sldMk cId="2331250531" sldId="259"/>
            <ac:picMk id="13" creationId="{C5560DAF-C1E9-4766-819D-F1F0563820A2}"/>
          </ac:picMkLst>
        </pc:picChg>
      </pc:sldChg>
      <pc:sldChg chg="addSp modSp new mod">
        <pc:chgData name="Виктория Боева" userId="fd111a19f9fb0c07" providerId="LiveId" clId="{0BAD7943-2459-4614-81B1-5B1A2B243ADA}" dt="2021-09-03T21:49:01.222" v="1131" actId="20577"/>
        <pc:sldMkLst>
          <pc:docMk/>
          <pc:sldMk cId="3753420206" sldId="263"/>
        </pc:sldMkLst>
        <pc:spChg chg="add mod">
          <ac:chgData name="Виктория Боева" userId="fd111a19f9fb0c07" providerId="LiveId" clId="{0BAD7943-2459-4614-81B1-5B1A2B243ADA}" dt="2021-09-03T21:49:01.222" v="1131" actId="20577"/>
          <ac:spMkLst>
            <pc:docMk/>
            <pc:sldMk cId="3753420206" sldId="263"/>
            <ac:spMk id="4" creationId="{CE5333DD-E1A3-49AE-A3A6-1968D3A38F3B}"/>
          </ac:spMkLst>
        </pc:spChg>
        <pc:picChg chg="add mod">
          <ac:chgData name="Виктория Боева" userId="fd111a19f9fb0c07" providerId="LiveId" clId="{0BAD7943-2459-4614-81B1-5B1A2B243ADA}" dt="2021-09-03T21:45:55.874" v="1061" actId="931"/>
          <ac:picMkLst>
            <pc:docMk/>
            <pc:sldMk cId="3753420206" sldId="263"/>
            <ac:picMk id="3" creationId="{E04FA6A7-E84F-4B7C-847B-FC018B51A020}"/>
          </ac:picMkLst>
        </pc:picChg>
      </pc:sldChg>
      <pc:sldChg chg="addSp modSp new mod">
        <pc:chgData name="Виктория Боева" userId="fd111a19f9fb0c07" providerId="LiveId" clId="{0BAD7943-2459-4614-81B1-5B1A2B243ADA}" dt="2021-09-03T21:58:05" v="1435" actId="2711"/>
        <pc:sldMkLst>
          <pc:docMk/>
          <pc:sldMk cId="2222800266" sldId="264"/>
        </pc:sldMkLst>
        <pc:spChg chg="add mod">
          <ac:chgData name="Виктория Боева" userId="fd111a19f9fb0c07" providerId="LiveId" clId="{0BAD7943-2459-4614-81B1-5B1A2B243ADA}" dt="2021-09-03T21:58:05" v="1435" actId="2711"/>
          <ac:spMkLst>
            <pc:docMk/>
            <pc:sldMk cId="2222800266" sldId="264"/>
            <ac:spMk id="4" creationId="{B4D0FE36-137A-40F9-BA75-41022124DCFF}"/>
          </ac:spMkLst>
        </pc:spChg>
        <pc:picChg chg="add mod">
          <ac:chgData name="Виктория Боева" userId="fd111a19f9fb0c07" providerId="LiveId" clId="{0BAD7943-2459-4614-81B1-5B1A2B243ADA}" dt="2021-09-03T21:45:45.798" v="1060" actId="931"/>
          <ac:picMkLst>
            <pc:docMk/>
            <pc:sldMk cId="2222800266" sldId="264"/>
            <ac:picMk id="3" creationId="{61D8F12E-6FF7-4D0E-B2DD-2FD65666339F}"/>
          </ac:picMkLst>
        </pc:picChg>
      </pc:sldChg>
      <pc:sldChg chg="addSp delSp modSp new mod">
        <pc:chgData name="Виктория Боева" userId="fd111a19f9fb0c07" providerId="LiveId" clId="{0BAD7943-2459-4614-81B1-5B1A2B243ADA}" dt="2021-09-03T22:11:11.776" v="1502" actId="1076"/>
        <pc:sldMkLst>
          <pc:docMk/>
          <pc:sldMk cId="1414849993" sldId="265"/>
        </pc:sldMkLst>
        <pc:picChg chg="add mod">
          <ac:chgData name="Виктория Боева" userId="fd111a19f9fb0c07" providerId="LiveId" clId="{0BAD7943-2459-4614-81B1-5B1A2B243ADA}" dt="2021-09-03T21:45:36.128" v="1059" actId="931"/>
          <ac:picMkLst>
            <pc:docMk/>
            <pc:sldMk cId="1414849993" sldId="265"/>
            <ac:picMk id="3" creationId="{6B289F0E-6534-4252-9BA9-F8543B062862}"/>
          </ac:picMkLst>
        </pc:picChg>
        <pc:picChg chg="add mod">
          <ac:chgData name="Виктория Боева" userId="fd111a19f9fb0c07" providerId="LiveId" clId="{0BAD7943-2459-4614-81B1-5B1A2B243ADA}" dt="2021-09-03T21:58:36.875" v="1440" actId="14100"/>
          <ac:picMkLst>
            <pc:docMk/>
            <pc:sldMk cId="1414849993" sldId="265"/>
            <ac:picMk id="5" creationId="{1F143656-F829-48B0-BBAF-D535064CEC09}"/>
          </ac:picMkLst>
        </pc:picChg>
        <pc:picChg chg="add mod">
          <ac:chgData name="Виктория Боева" userId="fd111a19f9fb0c07" providerId="LiveId" clId="{0BAD7943-2459-4614-81B1-5B1A2B243ADA}" dt="2021-09-03T22:11:11.776" v="1502" actId="1076"/>
          <ac:picMkLst>
            <pc:docMk/>
            <pc:sldMk cId="1414849993" sldId="265"/>
            <ac:picMk id="7" creationId="{9FE69D73-A629-4228-9953-F6647E749124}"/>
          </ac:picMkLst>
        </pc:picChg>
        <pc:picChg chg="add mod">
          <ac:chgData name="Виктория Боева" userId="fd111a19f9fb0c07" providerId="LiveId" clId="{0BAD7943-2459-4614-81B1-5B1A2B243ADA}" dt="2021-09-03T22:11:05.472" v="1500" actId="1076"/>
          <ac:picMkLst>
            <pc:docMk/>
            <pc:sldMk cId="1414849993" sldId="265"/>
            <ac:picMk id="9" creationId="{DD879633-7F64-4B72-85BB-8EA9798FB304}"/>
          </ac:picMkLst>
        </pc:picChg>
        <pc:picChg chg="add del mod">
          <ac:chgData name="Виктория Боева" userId="fd111a19f9fb0c07" providerId="LiveId" clId="{0BAD7943-2459-4614-81B1-5B1A2B243ADA}" dt="2021-09-03T22:01:37.386" v="1459" actId="931"/>
          <ac:picMkLst>
            <pc:docMk/>
            <pc:sldMk cId="1414849993" sldId="265"/>
            <ac:picMk id="11" creationId="{EF926D8E-AF7C-4DFE-B15E-3BC6DD1A33DC}"/>
          </ac:picMkLst>
        </pc:picChg>
        <pc:picChg chg="add mod">
          <ac:chgData name="Виктория Боева" userId="fd111a19f9fb0c07" providerId="LiveId" clId="{0BAD7943-2459-4614-81B1-5B1A2B243ADA}" dt="2021-09-03T22:11:08.944" v="1501" actId="1076"/>
          <ac:picMkLst>
            <pc:docMk/>
            <pc:sldMk cId="1414849993" sldId="265"/>
            <ac:picMk id="13" creationId="{B2954F85-A2A8-43ED-BAA0-2D52A85D094F}"/>
          </ac:picMkLst>
        </pc:picChg>
        <pc:picChg chg="add del mod">
          <ac:chgData name="Виктория Боева" userId="fd111a19f9fb0c07" providerId="LiveId" clId="{0BAD7943-2459-4614-81B1-5B1A2B243ADA}" dt="2021-09-03T22:07:36.861" v="1473" actId="21"/>
          <ac:picMkLst>
            <pc:docMk/>
            <pc:sldMk cId="1414849993" sldId="265"/>
            <ac:picMk id="15" creationId="{D87DDAB4-7286-4102-B29C-B69F40886E2C}"/>
          </ac:picMkLst>
        </pc:picChg>
        <pc:picChg chg="add mod">
          <ac:chgData name="Виктория Боева" userId="fd111a19f9fb0c07" providerId="LiveId" clId="{0BAD7943-2459-4614-81B1-5B1A2B243ADA}" dt="2021-09-03T22:11:03.440" v="1499" actId="1076"/>
          <ac:picMkLst>
            <pc:docMk/>
            <pc:sldMk cId="1414849993" sldId="265"/>
            <ac:picMk id="17" creationId="{D9AFBA40-DBA1-43C9-92F0-BB65104A2F26}"/>
          </ac:picMkLst>
        </pc:picChg>
      </pc:sldChg>
      <pc:sldChg chg="addSp delSp modSp new mod">
        <pc:chgData name="Виктория Боева" userId="fd111a19f9fb0c07" providerId="LiveId" clId="{0BAD7943-2459-4614-81B1-5B1A2B243ADA}" dt="2021-09-03T22:21:15.204" v="1582" actId="1076"/>
        <pc:sldMkLst>
          <pc:docMk/>
          <pc:sldMk cId="2607709637" sldId="266"/>
        </pc:sldMkLst>
        <pc:picChg chg="add mod">
          <ac:chgData name="Виктория Боева" userId="fd111a19f9fb0c07" providerId="LiveId" clId="{0BAD7943-2459-4614-81B1-5B1A2B243ADA}" dt="2021-09-03T22:19:04.021" v="1575" actId="1076"/>
          <ac:picMkLst>
            <pc:docMk/>
            <pc:sldMk cId="2607709637" sldId="266"/>
            <ac:picMk id="3" creationId="{BD0F102C-C4CC-47C4-833F-A7835706D979}"/>
          </ac:picMkLst>
        </pc:picChg>
        <pc:picChg chg="add mod">
          <ac:chgData name="Виктория Боева" userId="fd111a19f9fb0c07" providerId="LiveId" clId="{0BAD7943-2459-4614-81B1-5B1A2B243ADA}" dt="2021-09-03T22:13:01.407" v="1525" actId="1076"/>
          <ac:picMkLst>
            <pc:docMk/>
            <pc:sldMk cId="2607709637" sldId="266"/>
            <ac:picMk id="5" creationId="{9ABF5EF3-3EB8-437D-AE68-1A3620B61D1E}"/>
          </ac:picMkLst>
        </pc:picChg>
        <pc:picChg chg="add del mod">
          <ac:chgData name="Виктория Боева" userId="fd111a19f9fb0c07" providerId="LiveId" clId="{0BAD7943-2459-4614-81B1-5B1A2B243ADA}" dt="2021-09-03T22:13:40.825" v="1531" actId="21"/>
          <ac:picMkLst>
            <pc:docMk/>
            <pc:sldMk cId="2607709637" sldId="266"/>
            <ac:picMk id="7" creationId="{7BA412D9-8DEB-42F7-AF3D-9FE48C352209}"/>
          </ac:picMkLst>
        </pc:picChg>
        <pc:picChg chg="add mod">
          <ac:chgData name="Виктория Боева" userId="fd111a19f9fb0c07" providerId="LiveId" clId="{0BAD7943-2459-4614-81B1-5B1A2B243ADA}" dt="2021-09-03T22:14:52.847" v="1546" actId="1076"/>
          <ac:picMkLst>
            <pc:docMk/>
            <pc:sldMk cId="2607709637" sldId="266"/>
            <ac:picMk id="9" creationId="{87F80EB5-B019-43F5-89CF-A2BFBCDFB55E}"/>
          </ac:picMkLst>
        </pc:picChg>
        <pc:picChg chg="add mod">
          <ac:chgData name="Виктория Боева" userId="fd111a19f9fb0c07" providerId="LiveId" clId="{0BAD7943-2459-4614-81B1-5B1A2B243ADA}" dt="2021-09-03T22:15:59.836" v="1556" actId="1076"/>
          <ac:picMkLst>
            <pc:docMk/>
            <pc:sldMk cId="2607709637" sldId="266"/>
            <ac:picMk id="11" creationId="{FE3F073B-8826-4D52-8C9F-A3BE9BC039FE}"/>
          </ac:picMkLst>
        </pc:picChg>
        <pc:picChg chg="add del mod">
          <ac:chgData name="Виктория Боева" userId="fd111a19f9fb0c07" providerId="LiveId" clId="{0BAD7943-2459-4614-81B1-5B1A2B243ADA}" dt="2021-09-03T22:17:15.863" v="1565" actId="21"/>
          <ac:picMkLst>
            <pc:docMk/>
            <pc:sldMk cId="2607709637" sldId="266"/>
            <ac:picMk id="13" creationId="{1318E3A1-1E2D-479B-9574-7EB64BDCADE9}"/>
          </ac:picMkLst>
        </pc:picChg>
        <pc:picChg chg="add mod">
          <ac:chgData name="Виктория Боева" userId="fd111a19f9fb0c07" providerId="LiveId" clId="{0BAD7943-2459-4614-81B1-5B1A2B243ADA}" dt="2021-09-03T22:19:16.076" v="1577" actId="1076"/>
          <ac:picMkLst>
            <pc:docMk/>
            <pc:sldMk cId="2607709637" sldId="266"/>
            <ac:picMk id="15" creationId="{D96402A1-2F5F-4231-B17A-73F9D892A534}"/>
          </ac:picMkLst>
        </pc:picChg>
        <pc:picChg chg="add mod">
          <ac:chgData name="Виктория Боева" userId="fd111a19f9fb0c07" providerId="LiveId" clId="{0BAD7943-2459-4614-81B1-5B1A2B243ADA}" dt="2021-09-03T22:21:15.204" v="1582" actId="1076"/>
          <ac:picMkLst>
            <pc:docMk/>
            <pc:sldMk cId="2607709637" sldId="266"/>
            <ac:picMk id="17" creationId="{6651C090-8073-44BB-B6D0-B40959674099}"/>
          </ac:picMkLst>
        </pc:picChg>
      </pc:sldChg>
      <pc:sldChg chg="addSp modSp new mod">
        <pc:chgData name="Виктория Боева" userId="fd111a19f9fb0c07" providerId="LiveId" clId="{0BAD7943-2459-4614-81B1-5B1A2B243ADA}" dt="2021-09-03T22:46:13.066" v="1760" actId="1076"/>
        <pc:sldMkLst>
          <pc:docMk/>
          <pc:sldMk cId="2132396120" sldId="267"/>
        </pc:sldMkLst>
        <pc:picChg chg="add mod">
          <ac:chgData name="Виктория Боева" userId="fd111a19f9fb0c07" providerId="LiveId" clId="{0BAD7943-2459-4614-81B1-5B1A2B243ADA}" dt="2021-09-03T21:45:13.910" v="1057" actId="931"/>
          <ac:picMkLst>
            <pc:docMk/>
            <pc:sldMk cId="2132396120" sldId="267"/>
            <ac:picMk id="3" creationId="{5127BB95-17FC-434C-85A6-8DFE68AD0F23}"/>
          </ac:picMkLst>
        </pc:picChg>
        <pc:picChg chg="add mod">
          <ac:chgData name="Виктория Боева" userId="fd111a19f9fb0c07" providerId="LiveId" clId="{0BAD7943-2459-4614-81B1-5B1A2B243ADA}" dt="2021-09-03T22:23:51.923" v="1603" actId="1076"/>
          <ac:picMkLst>
            <pc:docMk/>
            <pc:sldMk cId="2132396120" sldId="267"/>
            <ac:picMk id="5" creationId="{66FC9DB3-11B3-4618-9648-73024640AC28}"/>
          </ac:picMkLst>
        </pc:picChg>
        <pc:picChg chg="add mod">
          <ac:chgData name="Виктория Боева" userId="fd111a19f9fb0c07" providerId="LiveId" clId="{0BAD7943-2459-4614-81B1-5B1A2B243ADA}" dt="2021-09-03T22:46:13.066" v="1760" actId="1076"/>
          <ac:picMkLst>
            <pc:docMk/>
            <pc:sldMk cId="2132396120" sldId="267"/>
            <ac:picMk id="6" creationId="{BF8B9F37-60C6-4536-9CD4-0DB3B85C5596}"/>
          </ac:picMkLst>
        </pc:picChg>
        <pc:picChg chg="add mod">
          <ac:chgData name="Виктория Боева" userId="fd111a19f9fb0c07" providerId="LiveId" clId="{0BAD7943-2459-4614-81B1-5B1A2B243ADA}" dt="2021-09-03T22:24:19.052" v="1606" actId="1076"/>
          <ac:picMkLst>
            <pc:docMk/>
            <pc:sldMk cId="2132396120" sldId="267"/>
            <ac:picMk id="7" creationId="{F24DA527-CC75-42E1-9BA9-AB1D64635AB0}"/>
          </ac:picMkLst>
        </pc:picChg>
        <pc:picChg chg="add mod">
          <ac:chgData name="Виктория Боева" userId="fd111a19f9fb0c07" providerId="LiveId" clId="{0BAD7943-2459-4614-81B1-5B1A2B243ADA}" dt="2021-09-03T22:31:25.095" v="1619" actId="1076"/>
          <ac:picMkLst>
            <pc:docMk/>
            <pc:sldMk cId="2132396120" sldId="267"/>
            <ac:picMk id="9" creationId="{3D0F2F46-EDA7-4D1F-81BD-F4E5E608A354}"/>
          </ac:picMkLst>
        </pc:picChg>
        <pc:picChg chg="add mod">
          <ac:chgData name="Виктория Боева" userId="fd111a19f9fb0c07" providerId="LiveId" clId="{0BAD7943-2459-4614-81B1-5B1A2B243ADA}" dt="2021-09-03T22:31:56.864" v="1625" actId="1076"/>
          <ac:picMkLst>
            <pc:docMk/>
            <pc:sldMk cId="2132396120" sldId="267"/>
            <ac:picMk id="11" creationId="{5C0FCB51-3CBF-482C-9288-3E6320FE534C}"/>
          </ac:picMkLst>
        </pc:picChg>
      </pc:sldChg>
      <pc:sldChg chg="addSp modSp new mod">
        <pc:chgData name="Виктория Боева" userId="fd111a19f9fb0c07" providerId="LiveId" clId="{0BAD7943-2459-4614-81B1-5B1A2B243ADA}" dt="2021-09-03T22:44:28.750" v="1755" actId="20577"/>
        <pc:sldMkLst>
          <pc:docMk/>
          <pc:sldMk cId="999797355" sldId="268"/>
        </pc:sldMkLst>
        <pc:spChg chg="add mod">
          <ac:chgData name="Виктория Боева" userId="fd111a19f9fb0c07" providerId="LiveId" clId="{0BAD7943-2459-4614-81B1-5B1A2B243ADA}" dt="2021-09-03T22:44:28.750" v="1755" actId="20577"/>
          <ac:spMkLst>
            <pc:docMk/>
            <pc:sldMk cId="999797355" sldId="268"/>
            <ac:spMk id="4" creationId="{9101F467-E14B-4E28-88C1-5E41265B4E73}"/>
          </ac:spMkLst>
        </pc:spChg>
        <pc:picChg chg="add mod">
          <ac:chgData name="Виктория Боева" userId="fd111a19f9fb0c07" providerId="LiveId" clId="{0BAD7943-2459-4614-81B1-5B1A2B243ADA}" dt="2021-09-03T21:44:59.940" v="1056" actId="931"/>
          <ac:picMkLst>
            <pc:docMk/>
            <pc:sldMk cId="999797355" sldId="268"/>
            <ac:picMk id="3" creationId="{57273B95-7C9F-41E9-B904-441461F36FDA}"/>
          </ac:picMkLst>
        </pc:picChg>
      </pc:sldChg>
      <pc:sldChg chg="addSp modSp new mod">
        <pc:chgData name="Виктория Боева" userId="fd111a19f9fb0c07" providerId="LiveId" clId="{0BAD7943-2459-4614-81B1-5B1A2B243ADA}" dt="2021-09-03T22:41:49.807" v="1703" actId="1076"/>
        <pc:sldMkLst>
          <pc:docMk/>
          <pc:sldMk cId="4033645482" sldId="269"/>
        </pc:sldMkLst>
        <pc:picChg chg="add mod">
          <ac:chgData name="Виктория Боева" userId="fd111a19f9fb0c07" providerId="LiveId" clId="{0BAD7943-2459-4614-81B1-5B1A2B243ADA}" dt="2021-09-03T22:40:51.569" v="1686" actId="14100"/>
          <ac:picMkLst>
            <pc:docMk/>
            <pc:sldMk cId="4033645482" sldId="269"/>
            <ac:picMk id="3" creationId="{3712734B-1A83-4616-BAA5-2093F106A7A0}"/>
          </ac:picMkLst>
        </pc:picChg>
        <pc:picChg chg="add mod">
          <ac:chgData name="Виктория Боева" userId="fd111a19f9fb0c07" providerId="LiveId" clId="{0BAD7943-2459-4614-81B1-5B1A2B243ADA}" dt="2021-09-03T22:41:28.596" v="1697" actId="1076"/>
          <ac:picMkLst>
            <pc:docMk/>
            <pc:sldMk cId="4033645482" sldId="269"/>
            <ac:picMk id="5" creationId="{D8F186F2-EEF4-4FB1-9FD8-3D83B566CDE0}"/>
          </ac:picMkLst>
        </pc:picChg>
        <pc:picChg chg="add mod">
          <ac:chgData name="Виктория Боева" userId="fd111a19f9fb0c07" providerId="LiveId" clId="{0BAD7943-2459-4614-81B1-5B1A2B243ADA}" dt="2021-09-03T22:41:40.348" v="1701" actId="1076"/>
          <ac:picMkLst>
            <pc:docMk/>
            <pc:sldMk cId="4033645482" sldId="269"/>
            <ac:picMk id="7" creationId="{52324574-81F9-4E58-94B5-BDB085386E69}"/>
          </ac:picMkLst>
        </pc:picChg>
        <pc:picChg chg="add mod">
          <ac:chgData name="Виктория Боева" userId="fd111a19f9fb0c07" providerId="LiveId" clId="{0BAD7943-2459-4614-81B1-5B1A2B243ADA}" dt="2021-09-03T22:41:33.488" v="1699" actId="1076"/>
          <ac:picMkLst>
            <pc:docMk/>
            <pc:sldMk cId="4033645482" sldId="269"/>
            <ac:picMk id="9" creationId="{C0FDECB3-3DB7-4E58-BC42-736608B2F97C}"/>
          </ac:picMkLst>
        </pc:picChg>
        <pc:picChg chg="add mod">
          <ac:chgData name="Виктория Боева" userId="fd111a19f9fb0c07" providerId="LiveId" clId="{0BAD7943-2459-4614-81B1-5B1A2B243ADA}" dt="2021-09-03T22:38:57.039" v="1679" actId="1076"/>
          <ac:picMkLst>
            <pc:docMk/>
            <pc:sldMk cId="4033645482" sldId="269"/>
            <ac:picMk id="11" creationId="{39AA115E-6BE1-4964-A313-F01566F45566}"/>
          </ac:picMkLst>
        </pc:picChg>
        <pc:picChg chg="add mod">
          <ac:chgData name="Виктория Боева" userId="fd111a19f9fb0c07" providerId="LiveId" clId="{0BAD7943-2459-4614-81B1-5B1A2B243ADA}" dt="2021-09-03T22:41:49.807" v="1703" actId="1076"/>
          <ac:picMkLst>
            <pc:docMk/>
            <pc:sldMk cId="4033645482" sldId="269"/>
            <ac:picMk id="13" creationId="{DDA2CE11-7CD7-479A-B7C4-18F9888EF39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FEDEDC-A4F5-4BB4-9479-1AD1EABDC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875C389-DF56-4BF4-8F27-F46FFC293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520AC99-0363-437F-A536-5EFF0DC38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4155304-F1ED-4CCA-BB3A-433112ADE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F83687-F9F6-4EFC-98BE-87B5FBBD8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559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C62FA3-098C-4DE4-B122-C1AD9D7D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2F0BD86-0A1A-4018-9967-BFF7A71D9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BB6726-153C-43A6-B782-95B842FA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6639EA2-3DD3-4E0B-8B12-250CF8599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C6DEF9A-8356-400E-BBBD-40B770540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4598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68B656B-CB94-4127-A1FA-A8583F6682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1E47A8-6F7C-41D8-AF95-071EAE0DD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FA32CD2-36FC-4D54-93D1-682FF1E9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4E4DA25-5A94-44EA-A36F-3D8741338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9AAD59-48CA-4B3D-A6D6-2DC0A1EF9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755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AA9545-7D51-4BA1-A2F2-62759AB8C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CC296D0-3809-41F7-835C-1F7851BF3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55B69CC-0992-429C-810A-EA0EF1532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8B7878-1495-4048-9E35-A08FA241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01C36B-3024-4460-BD51-36C71010A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754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7B4B69-5CDF-450F-A535-1137617FB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A77B95E-7B4B-42BE-A977-77FE49E7B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29334E-C932-4E87-AA06-218AAA36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28152BA-5FDA-4281-84EA-5B1410E03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19AE32-0CB3-4964-B733-2826B5298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111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845B48-2416-4382-8D59-2BB48835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F8B2CF9-EEE0-47A7-85D3-130F1E289D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742E671-F3DE-4F5A-B831-7AAB6026C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78E593F-B19E-4617-86FB-635812B9A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007FBB6-562E-4194-BA1D-BD9AA41C5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C9054C5-46E1-44BF-B7C8-7FC27406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515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04EEB3-BC5F-4F67-8A87-C24DC306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A88783E-37A1-4C7C-8D40-E733640C4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F141B53-1741-42E4-BB7E-5C3B5EF03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D36F21F-9C21-4E5B-B1C5-BDE4B9BD24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77F1DA-B42C-455C-8E6C-A285142C77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5FCACC8-A6A6-4C9B-8776-47677DB04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E6B7A48-8C08-4B35-BB7A-787E62B86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87594D4-FA35-41A6-910C-9E0B16ACE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247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8280DC-C1EC-4EE1-863E-2C22C4DAF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2B60DCE-1D15-499A-9F4F-915F5155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2D0BE81-0EAC-4303-883E-D5E7DF00A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214608C-BEDC-44BC-B046-CA185128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25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5FCA752-8FCD-4EC1-82D2-FE80F8E12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6882C81-7708-413D-9EB0-16BF90A5F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2B0C0EE-FF33-40A5-B856-491D13E4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866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4C9219-3586-48A4-9B17-2EA652099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03C7B7-14F5-44FD-A030-24AB13CB8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59AE9D5-5905-4742-BED1-AF41C3115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5CCB6AD-A46E-46FF-81D1-4FEFBCFFA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1D6F891-3583-4626-AC3E-2F9D33F9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9001D50-23E2-4209-9976-AA0A88DA2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787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D7910C-84D1-4796-99FE-1BFC819C4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C2A2BA2-E41A-40D1-91C4-A866BC1C6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92DD48C-9900-495F-9139-3C5EC0B49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66D711E-88F7-4929-9186-9AFE93E76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ED8DC89-B753-4D57-B5A1-CAB2EBE17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04156B-7360-4582-A0C8-4FF5BC1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480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5764E3-1525-4B17-9193-4770D1B94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705983B-3414-4884-B963-F3E6E438F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083110-FD58-4065-8684-AD837BC85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9B68B-5898-4E40-8972-097885C7D9B3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E46B8E5-C31B-44D0-9435-8BC170EB3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E205955-3A66-4165-B780-E10DDC78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97AED-423A-494C-9B9C-29B4F9BE1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438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15.wdp"/><Relationship Id="rId3" Type="http://schemas.openxmlformats.org/officeDocument/2006/relationships/image" Target="../media/image22.png"/><Relationship Id="rId7" Type="http://schemas.microsoft.com/office/2007/relationships/hdphoto" Target="../media/hdphoto12.wdp"/><Relationship Id="rId12" Type="http://schemas.openxmlformats.org/officeDocument/2006/relationships/image" Target="../media/image2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11" Type="http://schemas.microsoft.com/office/2007/relationships/hdphoto" Target="../media/hdphoto14.wdp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12" Type="http://schemas.microsoft.com/office/2007/relationships/hdphoto" Target="../media/hdphoto19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11" Type="http://schemas.openxmlformats.org/officeDocument/2006/relationships/image" Target="../media/image30.png"/><Relationship Id="rId10" Type="http://schemas.microsoft.com/office/2007/relationships/hdphoto" Target="../media/hdphoto18.wdp"/><Relationship Id="rId9" Type="http://schemas.openxmlformats.org/officeDocument/2006/relationships/image" Target="../media/image29.png"/><Relationship Id="rId14" Type="http://schemas.microsoft.com/office/2007/relationships/hdphoto" Target="../media/hdphoto20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3.png"/><Relationship Id="rId12" Type="http://schemas.microsoft.com/office/2007/relationships/hdphoto" Target="../media/hdphoto2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11" Type="http://schemas.openxmlformats.org/officeDocument/2006/relationships/image" Target="../media/image35.png"/><Relationship Id="rId10" Type="http://schemas.microsoft.com/office/2007/relationships/hdphoto" Target="../media/hdphoto12.wdp"/><Relationship Id="rId9" Type="http://schemas.openxmlformats.org/officeDocument/2006/relationships/image" Target="../media/image34.png"/><Relationship Id="rId14" Type="http://schemas.microsoft.com/office/2007/relationships/hdphoto" Target="../media/hdphoto2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27.wdp"/><Relationship Id="rId3" Type="http://schemas.openxmlformats.org/officeDocument/2006/relationships/image" Target="../media/image37.png"/><Relationship Id="rId7" Type="http://schemas.microsoft.com/office/2007/relationships/hdphoto" Target="../media/hdphoto24.wdp"/><Relationship Id="rId12" Type="http://schemas.openxmlformats.org/officeDocument/2006/relationships/image" Target="../media/image4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11" Type="http://schemas.microsoft.com/office/2007/relationships/hdphoto" Target="../media/hdphoto26.wdp"/><Relationship Id="rId10" Type="http://schemas.openxmlformats.org/officeDocument/2006/relationships/image" Target="../media/image40.png"/><Relationship Id="rId4" Type="http://schemas.openxmlformats.org/officeDocument/2006/relationships/image" Target="../media/image38.png"/><Relationship Id="rId9" Type="http://schemas.microsoft.com/office/2007/relationships/hdphoto" Target="../media/hdphoto2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microsoft.com/office/2007/relationships/hdphoto" Target="../media/hdphoto7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12" Type="http://schemas.microsoft.com/office/2007/relationships/hdphoto" Target="../media/hdphoto1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19.png"/><Relationship Id="rId10" Type="http://schemas.microsoft.com/office/2007/relationships/hdphoto" Target="../media/hdphoto10.wdp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42F5FD-2735-4598-83BE-55603B7B2F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AE84F6F-7795-4EE5-8DEF-8BB7503E7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2DEA290-648D-4811-B85A-6A7C6AA21C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44" y="0"/>
            <a:ext cx="1207935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1FBE829-DB8C-4ECE-9C35-B21DAD9EB954}"/>
              </a:ext>
            </a:extLst>
          </p:cNvPr>
          <p:cNvSpPr txBox="1"/>
          <p:nvPr/>
        </p:nvSpPr>
        <p:spPr>
          <a:xfrm>
            <a:off x="2769704" y="145683"/>
            <a:ext cx="7195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Частное дошкольное образовательное учреждение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 « Детский сад №103 ОАО «РЖД»»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BC80B82-B087-466A-AACD-B394641899E5}"/>
              </a:ext>
            </a:extLst>
          </p:cNvPr>
          <p:cNvSpPr txBox="1"/>
          <p:nvPr/>
        </p:nvSpPr>
        <p:spPr>
          <a:xfrm>
            <a:off x="3034747" y="1720907"/>
            <a:ext cx="61225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itchFamily="66" charset="0"/>
                <a:cs typeface="Times New Roman" panose="02020603050405020304" pitchFamily="18" charset="0"/>
              </a:rPr>
              <a:t>Презентация по теме :</a:t>
            </a:r>
          </a:p>
          <a:p>
            <a:pPr algn="ctr"/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itchFamily="66" charset="0"/>
                <a:cs typeface="Times New Roman" panose="02020603050405020304" pitchFamily="18" charset="0"/>
              </a:rPr>
              <a:t> « Интерактивные игры в работе с детьми дошкольного возраста»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15EA7CE-96E3-4B3F-BF0A-41E48B5AA243}"/>
              </a:ext>
            </a:extLst>
          </p:cNvPr>
          <p:cNvSpPr txBox="1"/>
          <p:nvPr/>
        </p:nvSpPr>
        <p:spPr>
          <a:xfrm>
            <a:off x="7606748" y="4548498"/>
            <a:ext cx="3101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Выполнил воспитатель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кв.к.</a:t>
            </a: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Боева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Ирина Александровна</a:t>
            </a:r>
            <a:r>
              <a:rPr lang="ru-RU" b="1" dirty="0">
                <a:latin typeface="Monotype Corsiva" pitchFamily="66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DFE04BB-D91E-4EC6-959E-7C3CFFB33BCD}"/>
              </a:ext>
            </a:extLst>
          </p:cNvPr>
          <p:cNvSpPr txBox="1"/>
          <p:nvPr/>
        </p:nvSpPr>
        <p:spPr>
          <a:xfrm>
            <a:off x="4214191" y="5963478"/>
            <a:ext cx="3538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Monotype Corsiva" pitchFamily="66" charset="0"/>
                <a:cs typeface="Times New Roman" panose="02020603050405020304" pitchFamily="18" charset="0"/>
              </a:rPr>
              <a:t>г. Лиски 2021г</a:t>
            </a:r>
          </a:p>
        </p:txBody>
      </p:sp>
    </p:spTree>
    <p:extLst>
      <p:ext uri="{BB962C8B-B14F-4D97-AF65-F5344CB8AC3E}">
        <p14:creationId xmlns:p14="http://schemas.microsoft.com/office/powerpoint/2010/main" xmlns="" val="563528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1D8F12E-6FF7-4D0E-B2DD-2FD6566633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D0FE36-137A-40F9-BA75-41022124DCFF}"/>
              </a:ext>
            </a:extLst>
          </p:cNvPr>
          <p:cNvSpPr txBox="1"/>
          <p:nvPr/>
        </p:nvSpPr>
        <p:spPr>
          <a:xfrm>
            <a:off x="1351722" y="609600"/>
            <a:ext cx="983311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Учить различать взрослых животных и  их детёнышей</a:t>
            </a:r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r>
              <a:rPr lang="ru-RU" sz="3200" b="1" dirty="0">
                <a:solidFill>
                  <a:srgbClr val="00B050"/>
                </a:solidFill>
                <a:latin typeface="Monotype Corsiva" pitchFamily="66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Закреплять умение классифицировать животных по определённым признакам (домашние, дикие)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Закреплять знание об образе жизни и пользе домашних животных;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Развивать мышление, речь, словарный запас ребёнка.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280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B289F0E-6534-4252-9BA9-F8543B0628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F143656-F829-48B0-BBAF-D535064CEC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5269" y="332509"/>
            <a:ext cx="5857460" cy="45270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FE69D73-A629-4228-9953-F6647E7491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2119" y="1503088"/>
            <a:ext cx="2976749" cy="29767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D879633-7F64-4B72-85BB-8EA9798FB3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981" b="94434" l="10000" r="90000">
                        <a14:foregroundMark x1="43000" y1="88292" x2="46875" y2="89060"/>
                        <a14:foregroundMark x1="50375" y1="89635" x2="51750" y2="89251"/>
                        <a14:foregroundMark x1="49625" y1="94434" x2="51250" y2="94434"/>
                        <a14:foregroundMark x1="43375" y1="59501" x2="42250" y2="68906"/>
                        <a14:foregroundMark x1="42250" y1="68906" x2="41250" y2="71401"/>
                        <a14:foregroundMark x1="42125" y1="61228" x2="42000" y2="67179"/>
                        <a14:foregroundMark x1="42875" y1="60845" x2="41250" y2="65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71896" y="2838203"/>
            <a:ext cx="5664530" cy="34794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2954F85-A2A8-43ED-BAA0-2D52A85D09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4569" b="90525" l="10000" r="90000">
                        <a14:foregroundMark x1="48587" y1="9983" x2="54783" y2="9475"/>
                        <a14:foregroundMark x1="54783" y1="9475" x2="57609" y2="9645"/>
                        <a14:foregroundMark x1="53478" y1="4569" x2="61087" y2="5415"/>
                        <a14:foregroundMark x1="34457" y1="89848" x2="44674" y2="89848"/>
                        <a14:foregroundMark x1="24891" y1="89679" x2="30326" y2="90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3012" y="4144488"/>
            <a:ext cx="3076656" cy="217318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9AFBA40-DBA1-43C9-92F0-BB65104A2F2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6143" b="95286" l="3889" r="98444">
                        <a14:foregroundMark x1="14333" y1="10286" x2="11333" y2="16286"/>
                        <a14:foregroundMark x1="11333" y1="16286" x2="10333" y2="53000"/>
                        <a14:foregroundMark x1="10333" y1="53000" x2="12444" y2="61429"/>
                        <a14:foregroundMark x1="7889" y1="13857" x2="7333" y2="28714"/>
                        <a14:foregroundMark x1="7333" y1="28714" x2="8778" y2="51286"/>
                        <a14:foregroundMark x1="8778" y1="51286" x2="6111" y2="58714"/>
                        <a14:foregroundMark x1="3889" y1="45857" x2="4444" y2="46143"/>
                        <a14:foregroundMark x1="5778" y1="90000" x2="8778" y2="90286"/>
                        <a14:foregroundMark x1="58222" y1="91143" x2="63667" y2="91143"/>
                        <a14:foregroundMark x1="67111" y1="92000" x2="70444" y2="91000"/>
                        <a14:foregroundMark x1="59889" y1="92429" x2="63667" y2="92571"/>
                        <a14:foregroundMark x1="61111" y1="95286" x2="64778" y2="94143"/>
                        <a14:foregroundMark x1="74000" y1="10286" x2="85556" y2="13143"/>
                        <a14:foregroundMark x1="85556" y1="13143" x2="90111" y2="17571"/>
                        <a14:foregroundMark x1="90111" y1="17571" x2="90444" y2="29714"/>
                        <a14:foregroundMark x1="73111" y1="5857" x2="79000" y2="6714"/>
                        <a14:foregroundMark x1="79000" y1="6714" x2="85556" y2="6429"/>
                        <a14:foregroundMark x1="85556" y1="6429" x2="90444" y2="10857"/>
                        <a14:foregroundMark x1="90444" y1="10857" x2="93333" y2="17286"/>
                        <a14:foregroundMark x1="93333" y1="17286" x2="94222" y2="31143"/>
                        <a14:foregroundMark x1="73000" y1="6143" x2="94222" y2="6143"/>
                        <a14:foregroundMark x1="93333" y1="5429" x2="97333" y2="11286"/>
                        <a14:foregroundMark x1="97333" y1="11286" x2="97889" y2="11571"/>
                        <a14:foregroundMark x1="98222" y1="26286" x2="98444" y2="30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753" y="2217635"/>
            <a:ext cx="3162214" cy="245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48499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D0F102C-C4CC-47C4-833F-A7835706D9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ABF5EF3-3EB8-437D-AE68-1A3620B61D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9940" b="93976" l="1421" r="96448">
                        <a14:foregroundMark x1="18472" y1="26506" x2="14742" y2="63554"/>
                        <a14:foregroundMark x1="17407" y1="28916" x2="15453" y2="64759"/>
                        <a14:foregroundMark x1="36590" y1="27711" x2="36590" y2="27711"/>
                        <a14:foregroundMark x1="27709" y1="35241" x2="27709" y2="35241"/>
                        <a14:foregroundMark x1="89165" y1="67169" x2="89520" y2="85241"/>
                        <a14:foregroundMark x1="93250" y1="75000" x2="92895" y2="88253"/>
                        <a14:foregroundMark x1="96625" y1="78012" x2="96625" y2="92169"/>
                        <a14:foregroundMark x1="6394" y1="67169" x2="7638" y2="70181"/>
                        <a14:foregroundMark x1="10835" y1="90060" x2="17052" y2="94578"/>
                        <a14:foregroundMark x1="7638" y1="11446" x2="4973" y2="26506"/>
                        <a14:foregroundMark x1="4973" y1="26506" x2="8348" y2="31325"/>
                        <a14:foregroundMark x1="3730" y1="25904" x2="11190" y2="33434"/>
                        <a14:foregroundMark x1="11190" y1="33434" x2="15986" y2="45482"/>
                        <a14:foregroundMark x1="15986" y1="45482" x2="14565" y2="61145"/>
                        <a14:foregroundMark x1="21314" y1="52711" x2="21314" y2="52711"/>
                        <a14:foregroundMark x1="20959" y1="51506" x2="20959" y2="51506"/>
                        <a14:foregroundMark x1="1421" y1="34940" x2="3730" y2="49699"/>
                        <a14:foregroundMark x1="3730" y1="49699" x2="10480" y2="61145"/>
                        <a14:foregroundMark x1="10480" y1="61145" x2="14210" y2="62952"/>
                        <a14:foregroundMark x1="2842" y1="11145" x2="18472" y2="12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2609" y="2327565"/>
            <a:ext cx="5284520" cy="40493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7F80EB5-B019-43F5-89CF-A2BFBCDFB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3696" b="93370" l="10000" r="97333">
                        <a14:foregroundMark x1="28222" y1="10217" x2="43556" y2="10217"/>
                        <a14:foregroundMark x1="43556" y1="10217" x2="48000" y2="9891"/>
                        <a14:foregroundMark x1="29222" y1="6522" x2="48222" y2="7174"/>
                        <a14:foregroundMark x1="31444" y1="3913" x2="38111" y2="3913"/>
                        <a14:foregroundMark x1="42333" y1="4239" x2="47667" y2="4239"/>
                        <a14:foregroundMark x1="89667" y1="45435" x2="90667" y2="60870"/>
                        <a14:foregroundMark x1="90667" y1="60870" x2="88667" y2="85652"/>
                        <a14:foregroundMark x1="94222" y1="52174" x2="93444" y2="84022"/>
                        <a14:foregroundMark x1="97222" y1="63370" x2="97444" y2="76739"/>
                        <a14:foregroundMark x1="63222" y1="89457" x2="71222" y2="89891"/>
                        <a14:foregroundMark x1="71222" y1="89891" x2="78444" y2="89674"/>
                        <a14:foregroundMark x1="78444" y1="89674" x2="85333" y2="89674"/>
                        <a14:foregroundMark x1="59889" y1="93696" x2="67222" y2="93370"/>
                        <a14:foregroundMark x1="67222" y1="93370" x2="75333" y2="93370"/>
                        <a14:foregroundMark x1="25556" y1="92609" x2="35222" y2="93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6515" y="4412119"/>
            <a:ext cx="1970550" cy="19659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E3F073B-8826-4D52-8C9F-A3BE9BC039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7520" b="90527" l="9961" r="93262">
                        <a14:foregroundMark x1="55176" y1="10059" x2="79004" y2="10645"/>
                        <a14:foregroundMark x1="79004" y1="10645" x2="86523" y2="10059"/>
                        <a14:foregroundMark x1="86523" y1="10059" x2="90039" y2="16211"/>
                        <a14:foregroundMark x1="90039" y1="16211" x2="89648" y2="18750"/>
                        <a14:foregroundMark x1="85547" y1="7324" x2="92676" y2="7715"/>
                        <a14:foregroundMark x1="92676" y1="7715" x2="93457" y2="14648"/>
                        <a14:foregroundMark x1="93457" y1="14648" x2="93457" y2="14648"/>
                        <a14:foregroundMark x1="57520" y1="7520" x2="63867" y2="7520"/>
                        <a14:foregroundMark x1="58496" y1="90039" x2="66992" y2="90527"/>
                        <a14:foregroundMark x1="66992" y1="90527" x2="72461" y2="884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715" y="4014584"/>
            <a:ext cx="2645752" cy="26457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96402A1-2F5F-4231-B17A-73F9D892A5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4778" b="90000" l="10000" r="90000">
                        <a14:foregroundMark x1="35889" y1="15444" x2="40889" y2="20556"/>
                        <a14:foregroundMark x1="40889" y1="20556" x2="47222" y2="16556"/>
                        <a14:foregroundMark x1="47222" y1="16556" x2="47889" y2="15111"/>
                        <a14:foregroundMark x1="35111" y1="15222" x2="42333" y2="17333"/>
                        <a14:foregroundMark x1="42333" y1="17333" x2="55444" y2="9889"/>
                        <a14:foregroundMark x1="55444" y1="9889" x2="61444" y2="10667"/>
                        <a14:foregroundMark x1="37667" y1="7000" x2="44778" y2="7889"/>
                        <a14:foregroundMark x1="44778" y1="7889" x2="48222" y2="7556"/>
                        <a14:foregroundMark x1="38778" y1="5222" x2="42889" y2="4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70133">
            <a:off x="7950855" y="692875"/>
            <a:ext cx="3548270" cy="354827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651C090-8073-44BB-B6D0-B4095967409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4170" y="577073"/>
            <a:ext cx="2110643" cy="21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770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127BB95-17FC-434C-85A6-8DFE68AD0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6FC9DB3-11B3-4618-9648-73024640AC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9475" b="93598" l="5124" r="93905">
                        <a14:foregroundMark x1="38516" y1="12164" x2="41519" y2="17926"/>
                        <a14:foregroundMark x1="41519" y1="17926" x2="42049" y2="25096"/>
                        <a14:foregroundMark x1="42049" y1="25096" x2="49823" y2="14469"/>
                        <a14:foregroundMark x1="49823" y1="14469" x2="50530" y2="14469"/>
                        <a14:foregroundMark x1="43463" y1="8323" x2="33481" y2="13700"/>
                        <a14:foregroundMark x1="33481" y1="13700" x2="18021" y2="15109"/>
                        <a14:foregroundMark x1="18021" y1="15109" x2="13074" y2="17286"/>
                        <a14:foregroundMark x1="13074" y1="17286" x2="9452" y2="22663"/>
                        <a14:foregroundMark x1="9452" y1="22663" x2="8657" y2="28169"/>
                        <a14:foregroundMark x1="12102" y1="8067" x2="7332" y2="12036"/>
                        <a14:foregroundMark x1="7332" y1="12036" x2="5212" y2="17542"/>
                        <a14:foregroundMark x1="8127" y1="89629" x2="11484" y2="86556"/>
                        <a14:foregroundMark x1="9099" y1="94622" x2="14311" y2="93598"/>
                        <a14:foregroundMark x1="14311" y1="93598" x2="14576" y2="93342"/>
                        <a14:foregroundMark x1="86219" y1="21511" x2="88958" y2="21639"/>
                        <a14:foregroundMark x1="87721" y1="21255" x2="90548" y2="22407"/>
                        <a14:foregroundMark x1="92756" y1="23816" x2="93463" y2="30858"/>
                        <a14:foregroundMark x1="93463" y1="30858" x2="93905" y2="317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6931" y="2112400"/>
            <a:ext cx="6878387" cy="47456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F8B9F37-60C6-4536-9CD4-0DB3B85C55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6143" b="95286" l="3889" r="98444">
                        <a14:foregroundMark x1="14333" y1="10286" x2="11333" y2="16286"/>
                        <a14:foregroundMark x1="11333" y1="16286" x2="10333" y2="53000"/>
                        <a14:foregroundMark x1="10333" y1="53000" x2="12444" y2="61429"/>
                        <a14:foregroundMark x1="7889" y1="13857" x2="7333" y2="28714"/>
                        <a14:foregroundMark x1="7333" y1="28714" x2="8778" y2="51286"/>
                        <a14:foregroundMark x1="8778" y1="51286" x2="6111" y2="58714"/>
                        <a14:foregroundMark x1="3889" y1="45857" x2="4444" y2="46143"/>
                        <a14:foregroundMark x1="5778" y1="90000" x2="8778" y2="90286"/>
                        <a14:foregroundMark x1="58222" y1="91143" x2="63667" y2="91143"/>
                        <a14:foregroundMark x1="67111" y1="92000" x2="70444" y2="91000"/>
                        <a14:foregroundMark x1="59889" y1="92429" x2="63667" y2="92571"/>
                        <a14:foregroundMark x1="61111" y1="95286" x2="64778" y2="94143"/>
                        <a14:foregroundMark x1="74000" y1="10286" x2="85556" y2="13143"/>
                        <a14:foregroundMark x1="85556" y1="13143" x2="90111" y2="17571"/>
                        <a14:foregroundMark x1="90111" y1="17571" x2="90444" y2="29714"/>
                        <a14:foregroundMark x1="73111" y1="5857" x2="79000" y2="6714"/>
                        <a14:foregroundMark x1="79000" y1="6714" x2="85556" y2="6429"/>
                        <a14:foregroundMark x1="85556" y1="6429" x2="90444" y2="10857"/>
                        <a14:foregroundMark x1="90444" y1="10857" x2="93333" y2="17286"/>
                        <a14:foregroundMark x1="93333" y1="17286" x2="94222" y2="31143"/>
                        <a14:foregroundMark x1="73000" y1="6143" x2="94222" y2="6143"/>
                        <a14:foregroundMark x1="93333" y1="5429" x2="97333" y2="11286"/>
                        <a14:foregroundMark x1="97333" y1="11286" x2="97889" y2="11571"/>
                        <a14:foregroundMark x1="98222" y1="26286" x2="98444" y2="30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244" y="3939210"/>
            <a:ext cx="3407465" cy="27365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24DA527-CC75-42E1-9BA9-AB1D64635A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926" y="182216"/>
            <a:ext cx="3246783" cy="32467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D0F2F46-EDA7-4D1F-81BD-F4E5E608A3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9802" b="89990" l="0" r="97706">
                        <a14:foregroundMark x1="10740" y1="28363" x2="10010" y2="41502"/>
                        <a14:foregroundMark x1="8029" y1="26694" x2="7508" y2="36184"/>
                        <a14:foregroundMark x1="4171" y1="23045" x2="4171" y2="33055"/>
                        <a14:foregroundMark x1="104" y1="23775" x2="1460" y2="28050"/>
                        <a14:foregroundMark x1="89990" y1="15433" x2="89572" y2="40563"/>
                        <a14:foregroundMark x1="93118" y1="17727" x2="93743" y2="32638"/>
                        <a14:foregroundMark x1="93743" y1="32638" x2="92701" y2="34828"/>
                        <a14:foregroundMark x1="97706" y1="15641" x2="97706" y2="22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7970" y="182216"/>
            <a:ext cx="2276059" cy="22760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C0FCB51-3CBF-482C-9288-3E6320FE534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51235" y="-318144"/>
            <a:ext cx="2785122" cy="277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2396120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712734B-1A83-4616-BAA5-2093F106A7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F186F2-EEF4-4FB1-9FD8-3D83B566C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990" y="3047789"/>
            <a:ext cx="7063408" cy="38102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2324574-81F9-4E58-94B5-BDB085386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6500" b="91833" l="10000" r="90000">
                        <a14:foregroundMark x1="36111" y1="9667" x2="36111" y2="9667"/>
                        <a14:foregroundMark x1="36111" y1="9667" x2="36111" y2="9667"/>
                        <a14:foregroundMark x1="54667" y1="8500" x2="54667" y2="8500"/>
                        <a14:foregroundMark x1="41667" y1="8167" x2="41667" y2="8167"/>
                        <a14:foregroundMark x1="58333" y1="7667" x2="58333" y2="7667"/>
                        <a14:foregroundMark x1="41444" y1="7333" x2="41444" y2="7333"/>
                        <a14:foregroundMark x1="57111" y1="6500" x2="57111" y2="6500"/>
                        <a14:foregroundMark x1="41667" y1="90167" x2="41667" y2="90167"/>
                        <a14:foregroundMark x1="48556" y1="91833" x2="48556" y2="91833"/>
                        <a14:foregroundMark x1="50778" y1="90667" x2="50778" y2="90667"/>
                        <a14:foregroundMark x1="61889" y1="81833" x2="61889" y2="81833"/>
                        <a14:foregroundMark x1="24667" y1="87833" x2="24667" y2="87833"/>
                        <a14:foregroundMark x1="26000" y1="87833" x2="26000" y2="87833"/>
                        <a14:foregroundMark x1="56778" y1="32167" x2="56778" y2="32167"/>
                        <a14:foregroundMark x1="57556" y1="33333" x2="57556" y2="33333"/>
                        <a14:foregroundMark x1="68444" y1="32833" x2="68444" y2="32833"/>
                        <a14:foregroundMark x1="58333" y1="35000" x2="56222" y2="38167"/>
                        <a14:foregroundMark x1="57889" y1="34833" x2="56667" y2="38000"/>
                        <a14:foregroundMark x1="56667" y1="33167" x2="56667" y2="38000"/>
                        <a14:foregroundMark x1="67667" y1="31500" x2="68222" y2="3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0062" y="1033285"/>
            <a:ext cx="3296893" cy="21979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0FDECB3-3DB7-4E58-BC42-736608B2F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949" b="89880" l="9000" r="91429">
                        <a14:foregroundMark x1="91571" y1="81475" x2="91571" y2="81475"/>
                        <a14:foregroundMark x1="9000" y1="62093" x2="9000" y2="62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229" y="0"/>
            <a:ext cx="4267200" cy="35539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9AA115E-6BE1-4964-A313-F01566F455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3143" b="90857" l="10000" r="90000">
                        <a14:foregroundMark x1="33095" y1="8286" x2="33095" y2="8286"/>
                        <a14:foregroundMark x1="43988" y1="6190" x2="43988" y2="6190"/>
                        <a14:foregroundMark x1="54226" y1="5238" x2="54226" y2="5238"/>
                        <a14:foregroundMark x1="45655" y1="4476" x2="45655" y2="4476"/>
                        <a14:foregroundMark x1="55060" y1="3238" x2="55060" y2="3238"/>
                        <a14:foregroundMark x1="46250" y1="90857" x2="46250" y2="90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44861"/>
            <a:ext cx="4210921" cy="29088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DA2CE11-7CD7-479A-B7C4-18F9888EF39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9962" b="94636" l="10000" r="90000">
                        <a14:foregroundMark x1="49833" y1="91060" x2="49833" y2="91060"/>
                        <a14:foregroundMark x1="47583" y1="93870" x2="47583" y2="93870"/>
                        <a14:foregroundMark x1="73917" y1="94636" x2="73917" y2="94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7626" y="0"/>
            <a:ext cx="5154374" cy="341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364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7273B95-7C9F-41E9-B904-441461F36F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101F467-E14B-4E28-88C1-5E41265B4E73}"/>
              </a:ext>
            </a:extLst>
          </p:cNvPr>
          <p:cNvSpPr txBox="1"/>
          <p:nvPr/>
        </p:nvSpPr>
        <p:spPr>
          <a:xfrm>
            <a:off x="3445565" y="914400"/>
            <a:ext cx="62947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</a:t>
            </a:r>
          </a:p>
          <a:p>
            <a:r>
              <a:rPr lang="ru-RU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за внимание.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979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708822_20-p-foni-dlya-prezentatsii-krasivie-nezhnie-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14130" y="956930"/>
            <a:ext cx="86442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Интерактивная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игра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 - современный метод обучения, который обладает развивающей, образовательной и воспитывающей функциями. 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Основное обучающее воздействие оказывает дидактический материал, который заложен в каждой 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интерактивной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игре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. 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Интерактивные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игры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 повышают мотивацию у 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детей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 к процессу познания, создают благоприятный эмоциональный фон, развивают также творческие способности детишек</a:t>
            </a: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</a:rPr>
              <a:t>.</a:t>
            </a:r>
            <a:endParaRPr lang="ru-RU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E3347C1-78F4-46A7-850C-E755C6421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1B43C63-CD67-461F-B163-A70046449C1F}"/>
              </a:ext>
            </a:extLst>
          </p:cNvPr>
          <p:cNvSpPr txBox="1"/>
          <p:nvPr/>
        </p:nvSpPr>
        <p:spPr>
          <a:xfrm>
            <a:off x="2730145" y="1306286"/>
            <a:ext cx="74945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Интерактивная дидактическая игра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« </a:t>
            </a:r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Четвёртый лишний</a:t>
            </a: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» </a:t>
            </a:r>
            <a:endParaRPr lang="ru-RU" sz="4400" b="1" dirty="0" smtClean="0">
              <a:solidFill>
                <a:srgbClr val="FF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Времена </a:t>
            </a: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года.</a:t>
            </a:r>
          </a:p>
        </p:txBody>
      </p:sp>
    </p:spTree>
    <p:extLst>
      <p:ext uri="{BB962C8B-B14F-4D97-AF65-F5344CB8AC3E}">
        <p14:creationId xmlns:p14="http://schemas.microsoft.com/office/powerpoint/2010/main" xmlns="" val="2098987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FDFFDAE-6B5E-420B-9F69-7B98DF8B08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2980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A46F6FC-8250-4734-8805-C90D3771535A}"/>
              </a:ext>
            </a:extLst>
          </p:cNvPr>
          <p:cNvSpPr txBox="1"/>
          <p:nvPr/>
        </p:nvSpPr>
        <p:spPr>
          <a:xfrm>
            <a:off x="1187532" y="491319"/>
            <a:ext cx="938948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2800" dirty="0">
                <a:latin typeface="Monotype Corsiva" pitchFamily="66" charset="0"/>
                <a:cs typeface="Times New Roman" panose="02020603050405020304" pitchFamily="18" charset="0"/>
              </a:rPr>
              <a:t> Закреплять умение находить лишний предмет и объяснять почему этот предмет является лишним.</a:t>
            </a:r>
          </a:p>
          <a:p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Задачи:</a:t>
            </a:r>
            <a:r>
              <a:rPr lang="ru-RU" sz="2800" dirty="0">
                <a:latin typeface="Monotype Corsiva" pitchFamily="66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Monotype Corsiva" pitchFamily="66" charset="0"/>
                <a:cs typeface="Times New Roman" panose="02020603050405020304" pitchFamily="18" charset="0"/>
              </a:rPr>
              <a:t>Развивать мышление, умение классифицировать;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Monotype Corsiva" pitchFamily="66" charset="0"/>
                <a:cs typeface="Times New Roman" panose="02020603050405020304" pitchFamily="18" charset="0"/>
              </a:rPr>
              <a:t>Развивать зрительное восприятие;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Monotype Corsiva" pitchFamily="66" charset="0"/>
                <a:cs typeface="Times New Roman" panose="02020603050405020304" pitchFamily="18" charset="0"/>
              </a:rPr>
              <a:t>Развивать монологическую и  диалогическую речь;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Monotype Corsiva" pitchFamily="66" charset="0"/>
                <a:cs typeface="Times New Roman" panose="02020603050405020304" pitchFamily="18" charset="0"/>
              </a:rPr>
              <a:t>Воспитывать внимание ,целеустремлённость;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Monotype Corsiva" pitchFamily="66" charset="0"/>
                <a:cs typeface="Times New Roman" panose="02020603050405020304" pitchFamily="18" charset="0"/>
              </a:rPr>
              <a:t>Закреплять знание признаков времён года.</a:t>
            </a:r>
          </a:p>
        </p:txBody>
      </p:sp>
    </p:spTree>
    <p:extLst>
      <p:ext uri="{BB962C8B-B14F-4D97-AF65-F5344CB8AC3E}">
        <p14:creationId xmlns:p14="http://schemas.microsoft.com/office/powerpoint/2010/main" xmlns="" val="386404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C92EF76-310D-4AEE-9538-98CAF97604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D63459-94A5-4878-B835-A2C647AF7E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1731" y="3342425"/>
            <a:ext cx="2641881" cy="32186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B21EB8E-04F9-4DFA-BAF9-AA97D20156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508" y="451262"/>
            <a:ext cx="1814600" cy="144862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5560DAF-C1E9-4766-819D-F1F0563820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>
                        <a14:backgroundMark x1="90000" y1="56286" x2="91429" y2="56286"/>
                        <a14:backgroundMark x1="83857" y1="55714" x2="91857" y2="55714"/>
                        <a14:backgroundMark x1="91857" y1="55714" x2="91714" y2="63143"/>
                        <a14:backgroundMark x1="91714" y1="63143" x2="87143" y2="65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1445" y="1247289"/>
            <a:ext cx="783771" cy="7837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D0EC5FC-ECFD-4CDE-80D1-131EB49496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5769" b="99808" l="1667" r="95556">
                        <a14:foregroundMark x1="10444" y1="49615" x2="9667" y2="59808"/>
                        <a14:foregroundMark x1="9667" y1="59808" x2="10444" y2="75000"/>
                        <a14:foregroundMark x1="6778" y1="56538" x2="7778" y2="75962"/>
                        <a14:foregroundMark x1="7778" y1="75962" x2="8000" y2="77115"/>
                        <a14:foregroundMark x1="4889" y1="56346" x2="5333" y2="76923"/>
                        <a14:foregroundMark x1="2111" y1="60769" x2="1667" y2="70962"/>
                        <a14:foregroundMark x1="53444" y1="74231" x2="67556" y2="74231"/>
                        <a14:foregroundMark x1="67556" y1="74231" x2="81333" y2="71923"/>
                        <a14:foregroundMark x1="81333" y1="71923" x2="87444" y2="71923"/>
                        <a14:foregroundMark x1="62444" y1="64231" x2="70111" y2="65000"/>
                        <a14:foregroundMark x1="70111" y1="65000" x2="77444" y2="64808"/>
                        <a14:foregroundMark x1="53111" y1="75192" x2="64444" y2="76154"/>
                        <a14:foregroundMark x1="64444" y1="76154" x2="91667" y2="71731"/>
                        <a14:foregroundMark x1="91667" y1="71731" x2="92889" y2="71731"/>
                        <a14:foregroundMark x1="92667" y1="50577" x2="94667" y2="99808"/>
                        <a14:foregroundMark x1="94444" y1="50962" x2="95556" y2="68077"/>
                        <a14:foregroundMark x1="34111" y1="11538" x2="40778" y2="9615"/>
                        <a14:foregroundMark x1="40778" y1="9615" x2="63444" y2="12115"/>
                        <a14:foregroundMark x1="14444" y1="44423" x2="26444" y2="20385"/>
                        <a14:foregroundMark x1="26444" y1="20385" x2="32333" y2="14038"/>
                        <a14:foregroundMark x1="32333" y1="14038" x2="43444" y2="10000"/>
                        <a14:foregroundMark x1="43444" y1="10000" x2="49667" y2="10000"/>
                        <a14:foregroundMark x1="49667" y1="10000" x2="55000" y2="6154"/>
                        <a14:foregroundMark x1="55000" y1="6154" x2="55111" y2="6154"/>
                        <a14:foregroundMark x1="14111" y1="45192" x2="16556" y2="35000"/>
                        <a14:foregroundMark x1="16556" y1="35000" x2="24222" y2="18269"/>
                        <a14:foregroundMark x1="24222" y1="18269" x2="34889" y2="9615"/>
                        <a14:foregroundMark x1="34889" y1="9615" x2="50333" y2="5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6434" y="201881"/>
            <a:ext cx="3705145" cy="2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12505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B4A69B-8FF0-4756-AE19-52D5952766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85DFEE6-BEF7-4F9C-8FDD-DE3854EBA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059" b="95882" l="10000" r="90000">
                        <a14:foregroundMark x1="37765" y1="10706" x2="59176" y2="2588"/>
                        <a14:foregroundMark x1="59176" y1="2588" x2="64118" y2="7765"/>
                        <a14:foregroundMark x1="64118" y1="7765" x2="67765" y2="15529"/>
                        <a14:foregroundMark x1="37294" y1="10353" x2="58588" y2="3176"/>
                        <a14:foregroundMark x1="58588" y1="3176" x2="63765" y2="5412"/>
                        <a14:foregroundMark x1="44471" y1="10000" x2="58706" y2="5412"/>
                        <a14:foregroundMark x1="58706" y1="5412" x2="44235" y2="10588"/>
                        <a14:foregroundMark x1="44235" y1="10588" x2="43882" y2="10588"/>
                        <a14:foregroundMark x1="59647" y1="61529" x2="65765" y2="65647"/>
                        <a14:foregroundMark x1="65765" y1="65647" x2="59412" y2="65294"/>
                        <a14:foregroundMark x1="74000" y1="87412" x2="70588" y2="93647"/>
                        <a14:foregroundMark x1="70588" y1="93647" x2="47176" y2="97882"/>
                        <a14:foregroundMark x1="47176" y1="97882" x2="40235" y2="97059"/>
                        <a14:foregroundMark x1="40235" y1="97059" x2="26118" y2="90941"/>
                        <a14:foregroundMark x1="26118" y1="90941" x2="28941" y2="85765"/>
                        <a14:foregroundMark x1="32353" y1="93882" x2="40824" y2="97529"/>
                        <a14:foregroundMark x1="40824" y1="97529" x2="49294" y2="98235"/>
                        <a14:foregroundMark x1="49294" y1="98235" x2="63529" y2="95882"/>
                        <a14:foregroundMark x1="63529" y1="95882" x2="68118" y2="92941"/>
                        <a14:backgroundMark x1="70706" y1="10941" x2="70706" y2="10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97" y="979228"/>
            <a:ext cx="3069608" cy="24497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FDD983-C79F-42B7-9B2C-108E2D8F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4286" b="98143" l="1429" r="98429">
                        <a14:foregroundMark x1="39143" y1="10143" x2="60143" y2="11143"/>
                        <a14:foregroundMark x1="39857" y1="7571" x2="57143" y2="8000"/>
                        <a14:foregroundMark x1="49000" y1="4286" x2="57714" y2="4286"/>
                        <a14:foregroundMark x1="78429" y1="36714" x2="86429" y2="36714"/>
                        <a14:foregroundMark x1="86429" y1="36714" x2="88857" y2="43857"/>
                        <a14:foregroundMark x1="88857" y1="43857" x2="86143" y2="47143"/>
                        <a14:foregroundMark x1="89714" y1="37429" x2="89143" y2="50000"/>
                        <a14:foregroundMark x1="92714" y1="38429" x2="94143" y2="62857"/>
                        <a14:foregroundMark x1="94143" y1="62857" x2="94000" y2="64714"/>
                        <a14:foregroundMark x1="98000" y1="40714" x2="97429" y2="46143"/>
                        <a14:foregroundMark x1="98429" y1="60143" x2="98429" y2="64286"/>
                        <a14:foregroundMark x1="10429" y1="46714" x2="10143" y2="56143"/>
                        <a14:foregroundMark x1="10571" y1="67429" x2="10429" y2="74286"/>
                        <a14:foregroundMark x1="9571" y1="67000" x2="10143" y2="73857"/>
                        <a14:foregroundMark x1="6143" y1="49143" x2="5286" y2="56714"/>
                        <a14:foregroundMark x1="5286" y1="56714" x2="5286" y2="56714"/>
                        <a14:foregroundMark x1="1429" y1="51429" x2="4000" y2="54429"/>
                        <a14:foregroundMark x1="30714" y1="90429" x2="39143" y2="90857"/>
                        <a14:foregroundMark x1="39143" y1="90857" x2="47429" y2="89857"/>
                        <a14:foregroundMark x1="47429" y1="89857" x2="72714" y2="90429"/>
                        <a14:foregroundMark x1="72714" y1="90429" x2="86143" y2="89857"/>
                        <a14:foregroundMark x1="34143" y1="93857" x2="50000" y2="94143"/>
                        <a14:foregroundMark x1="50000" y1="94143" x2="58286" y2="93714"/>
                        <a14:foregroundMark x1="58286" y1="93714" x2="75000" y2="94714"/>
                        <a14:foregroundMark x1="75000" y1="94714" x2="83571" y2="94143"/>
                        <a14:foregroundMark x1="83571" y1="94143" x2="84571" y2="93714"/>
                        <a14:foregroundMark x1="36857" y1="97857" x2="45571" y2="98143"/>
                        <a14:foregroundMark x1="68857" y1="98143" x2="77429" y2="97714"/>
                        <a14:foregroundMark x1="77429" y1="97714" x2="79857" y2="9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9034" y="2460718"/>
            <a:ext cx="1508166" cy="129725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EE1BE78D-C052-40BC-A30D-C22C8DFB6A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778" b="94333" l="1000" r="99500">
                        <a14:foregroundMark x1="1300" y1="556" x2="40500" y2="1667"/>
                        <a14:foregroundMark x1="40500" y1="1667" x2="54200" y2="222"/>
                        <a14:foregroundMark x1="54200" y1="222" x2="75500" y2="1556"/>
                        <a14:foregroundMark x1="75500" y1="1556" x2="96300" y2="778"/>
                        <a14:foregroundMark x1="96300" y1="778" x2="99500" y2="778"/>
                        <a14:foregroundMark x1="800" y1="1222" x2="8100" y2="1000"/>
                        <a14:foregroundMark x1="8100" y1="1000" x2="8300" y2="1000"/>
                        <a14:foregroundMark x1="1000" y1="1000" x2="8300" y2="1222"/>
                        <a14:foregroundMark x1="71700" y1="81778" x2="75100" y2="82556"/>
                        <a14:foregroundMark x1="72300" y1="93889" x2="72600" y2="9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6462" y="1"/>
            <a:ext cx="4103273" cy="2351314"/>
          </a:xfrm>
          <a:prstGeom prst="rect">
            <a:avLst/>
          </a:prstGeom>
        </p:spPr>
      </p:pic>
      <p:pic>
        <p:nvPicPr>
          <p:cNvPr id="7" name="Рисунок 6" descr="i (3)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61416" y="4529446"/>
            <a:ext cx="2162447" cy="14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89834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724809C-9ECE-42A3-9FDD-EA33F22642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2504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C115544-D333-4F9B-8BA9-3D000534F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367490">
            <a:off x="8864963" y="2758705"/>
            <a:ext cx="2892064" cy="24121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B80B271-6661-42B6-9DF3-D942A5882B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926" y="4214827"/>
            <a:ext cx="3234523" cy="26431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ADBF412-C1EC-4762-B235-DD905BE58C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5769" b="99808" l="1667" r="95556">
                        <a14:foregroundMark x1="10444" y1="49615" x2="9667" y2="59808"/>
                        <a14:foregroundMark x1="9667" y1="59808" x2="10444" y2="75000"/>
                        <a14:foregroundMark x1="6778" y1="56538" x2="7778" y2="75962"/>
                        <a14:foregroundMark x1="7778" y1="75962" x2="8000" y2="77115"/>
                        <a14:foregroundMark x1="4889" y1="56346" x2="5333" y2="76923"/>
                        <a14:foregroundMark x1="2111" y1="60769" x2="1667" y2="70962"/>
                        <a14:foregroundMark x1="53444" y1="74231" x2="67556" y2="74231"/>
                        <a14:foregroundMark x1="67556" y1="74231" x2="81333" y2="71923"/>
                        <a14:foregroundMark x1="81333" y1="71923" x2="87444" y2="71923"/>
                        <a14:foregroundMark x1="62444" y1="64231" x2="70111" y2="65000"/>
                        <a14:foregroundMark x1="70111" y1="65000" x2="77444" y2="64808"/>
                        <a14:foregroundMark x1="53111" y1="75192" x2="64444" y2="76154"/>
                        <a14:foregroundMark x1="64444" y1="76154" x2="91667" y2="71731"/>
                        <a14:foregroundMark x1="91667" y1="71731" x2="92889" y2="71731"/>
                        <a14:foregroundMark x1="92667" y1="50577" x2="94667" y2="99808"/>
                        <a14:foregroundMark x1="94444" y1="50962" x2="95556" y2="68077"/>
                        <a14:foregroundMark x1="34111" y1="11538" x2="40778" y2="9615"/>
                        <a14:foregroundMark x1="40778" y1="9615" x2="63444" y2="12115"/>
                        <a14:foregroundMark x1="14444" y1="44423" x2="26444" y2="20385"/>
                        <a14:foregroundMark x1="26444" y1="20385" x2="32333" y2="14038"/>
                        <a14:foregroundMark x1="32333" y1="14038" x2="43444" y2="10000"/>
                        <a14:foregroundMark x1="43444" y1="10000" x2="49667" y2="10000"/>
                        <a14:foregroundMark x1="49667" y1="10000" x2="55000" y2="6154"/>
                        <a14:foregroundMark x1="55000" y1="6154" x2="55111" y2="6154"/>
                        <a14:foregroundMark x1="14111" y1="45192" x2="16556" y2="35000"/>
                        <a14:foregroundMark x1="16556" y1="35000" x2="24222" y2="18269"/>
                        <a14:foregroundMark x1="24222" y1="18269" x2="34889" y2="9615"/>
                        <a14:foregroundMark x1="34889" y1="9615" x2="50333" y2="5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0701" y="0"/>
            <a:ext cx="7232073" cy="2826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3E4EE02-71DC-4111-990D-CA3D5B860B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3413" y="3188004"/>
            <a:ext cx="3134439" cy="366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25156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C211B87-B9C5-473F-AFAF-9AEB2DE0A9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6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96D6608-5968-4BA2-BC50-95DD996872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1771">
                        <a14:foregroundMark x1="23750" y1="87500" x2="61875" y2="91100"/>
                        <a14:foregroundMark x1="61875" y1="91100" x2="75000" y2="90100"/>
                        <a14:foregroundMark x1="75000" y1="90100" x2="81146" y2="90100"/>
                        <a14:foregroundMark x1="91146" y1="49800" x2="91771" y2="55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0104" y="4120739"/>
            <a:ext cx="2992582" cy="27372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7ACA8074-80CA-4BE8-A17D-9460B4D11C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914" b="92385" l="10000" r="90000">
                        <a14:foregroundMark x1="41143" y1="89224" x2="59000" y2="89799"/>
                        <a14:foregroundMark x1="37286" y1="92385" x2="44714" y2="92385"/>
                        <a14:foregroundMark x1="44714" y1="92385" x2="58143" y2="909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0454" y="1710047"/>
            <a:ext cx="4521546" cy="51479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CA10B9C-C28E-417D-A2FA-EA22161697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589" b="95551" l="1794" r="97085">
                        <a14:foregroundMark x1="13901" y1="26695" x2="13229" y2="19492"/>
                        <a14:foregroundMark x1="13229" y1="19492" x2="16928" y2="12818"/>
                        <a14:foregroundMark x1="16928" y1="12818" x2="30493" y2="4343"/>
                        <a14:foregroundMark x1="30493" y1="4343" x2="47309" y2="424"/>
                        <a14:foregroundMark x1="47309" y1="424" x2="55269" y2="1589"/>
                        <a14:foregroundMark x1="55269" y1="1589" x2="69843" y2="10169"/>
                        <a14:foregroundMark x1="69843" y1="10169" x2="75224" y2="15254"/>
                        <a14:foregroundMark x1="75224" y1="15254" x2="79821" y2="28708"/>
                        <a14:foregroundMark x1="79821" y1="28708" x2="79821" y2="30297"/>
                        <a14:foregroundMark x1="9865" y1="39195" x2="9865" y2="59534"/>
                        <a14:foregroundMark x1="6054" y1="43220" x2="6054" y2="58898"/>
                        <a14:foregroundMark x1="89462" y1="52119" x2="89238" y2="63136"/>
                        <a14:foregroundMark x1="89462" y1="68432" x2="89462" y2="79025"/>
                        <a14:foregroundMark x1="93049" y1="53178" x2="93498" y2="60275"/>
                        <a14:foregroundMark x1="93498" y1="60275" x2="93498" y2="60275"/>
                        <a14:foregroundMark x1="93498" y1="70869" x2="93498" y2="79449"/>
                        <a14:foregroundMark x1="33632" y1="87182" x2="40919" y2="90148"/>
                        <a14:foregroundMark x1="40919" y1="90148" x2="71749" y2="90148"/>
                        <a14:foregroundMark x1="76794" y1="88771" x2="71300" y2="92691"/>
                        <a14:foregroundMark x1="53475" y1="96081" x2="71188" y2="95339"/>
                        <a14:foregroundMark x1="71188" y1="95339" x2="75112" y2="95551"/>
                        <a14:foregroundMark x1="6278" y1="71292" x2="7063" y2="78178"/>
                        <a14:foregroundMark x1="7063" y1="78178" x2="7063" y2="78178"/>
                        <a14:foregroundMark x1="6502" y1="83581" x2="6951" y2="90784"/>
                        <a14:foregroundMark x1="6951" y1="90784" x2="6951" y2="90784"/>
                        <a14:foregroundMark x1="97197" y1="71081" x2="97197" y2="76589"/>
                        <a14:foregroundMark x1="2691" y1="84534" x2="1794" y2="87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4577" y="5438437"/>
            <a:ext cx="1535876" cy="141956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DB8FF4B7-3D92-4593-BC7A-FCD486B9322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778" b="94333" l="1000" r="99500">
                        <a14:foregroundMark x1="1300" y1="556" x2="40500" y2="1667"/>
                        <a14:foregroundMark x1="40500" y1="1667" x2="54200" y2="222"/>
                        <a14:foregroundMark x1="54200" y1="222" x2="75500" y2="1556"/>
                        <a14:foregroundMark x1="75500" y1="1556" x2="96300" y2="778"/>
                        <a14:foregroundMark x1="96300" y1="778" x2="99500" y2="778"/>
                        <a14:foregroundMark x1="800" y1="1222" x2="8100" y2="1000"/>
                        <a14:foregroundMark x1="8100" y1="1000" x2="8300" y2="1000"/>
                        <a14:foregroundMark x1="1000" y1="1000" x2="8300" y2="1222"/>
                        <a14:foregroundMark x1="71700" y1="81778" x2="75100" y2="82556"/>
                        <a14:foregroundMark x1="72300" y1="93889" x2="72600" y2="9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643" y="0"/>
            <a:ext cx="4103273" cy="332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983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4FA6A7-E84F-4B7C-847B-FC018B51A0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E5333DD-E1A3-49AE-A3A6-1968D3A38F3B}"/>
              </a:ext>
            </a:extLst>
          </p:cNvPr>
          <p:cNvSpPr txBox="1"/>
          <p:nvPr/>
        </p:nvSpPr>
        <p:spPr>
          <a:xfrm>
            <a:off x="1472540" y="546266"/>
            <a:ext cx="8740239" cy="189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B0F0"/>
                </a:solidFill>
                <a:latin typeface="Monotype Corsiva" pitchFamily="66" charset="0"/>
                <a:cs typeface="Times New Roman" panose="02020603050405020304" pitchFamily="18" charset="0"/>
              </a:rPr>
              <a:t>Интерактивная дидактическая игра</a:t>
            </a:r>
          </a:p>
          <a:p>
            <a:pPr algn="ctr"/>
            <a:r>
              <a:rPr lang="ru-RU" sz="6600" b="1" dirty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 « Мамы и детёныши».</a:t>
            </a:r>
          </a:p>
        </p:txBody>
      </p:sp>
      <p:pic>
        <p:nvPicPr>
          <p:cNvPr id="5" name="Рисунок 4" descr="44184c93bceadbcbcfe47b3ba235ee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0874" y="2386940"/>
            <a:ext cx="3248699" cy="41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34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159</Words>
  <Application>Microsoft Office PowerPoint</Application>
  <PresentationFormat>Произвольный</PresentationFormat>
  <Paragraphs>34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Боева</dc:creator>
  <cp:lastModifiedBy>User</cp:lastModifiedBy>
  <cp:revision>34</cp:revision>
  <dcterms:created xsi:type="dcterms:W3CDTF">2021-09-03T19:01:49Z</dcterms:created>
  <dcterms:modified xsi:type="dcterms:W3CDTF">2021-09-21T13:42:57Z</dcterms:modified>
</cp:coreProperties>
</file>