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0566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035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26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582944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7616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3328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83371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6751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238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219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1654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493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4367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023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4497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760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679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39C29FC-C95E-43F6-85C6-4CD8BDD79257}" type="datetimeFigureOut">
              <a:rPr lang="ru-RU" smtClean="0"/>
              <a:t>22.04.2024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149851D-1903-4B1B-BCBD-78E627B085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142433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  <p:sldLayoutId id="2147483841" r:id="rId8"/>
    <p:sldLayoutId id="2147483842" r:id="rId9"/>
    <p:sldLayoutId id="2147483843" r:id="rId10"/>
    <p:sldLayoutId id="2147483844" r:id="rId11"/>
    <p:sldLayoutId id="2147483845" r:id="rId12"/>
    <p:sldLayoutId id="2147483846" r:id="rId13"/>
    <p:sldLayoutId id="2147483847" r:id="rId14"/>
    <p:sldLayoutId id="2147483848" r:id="rId15"/>
    <p:sldLayoutId id="2147483849" r:id="rId16"/>
    <p:sldLayoutId id="214748385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2064" y="1470398"/>
            <a:ext cx="105247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i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«Построение э</a:t>
            </a:r>
            <a:r>
              <a:rPr lang="ru-RU" sz="6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ффективного  общения </a:t>
            </a:r>
          </a:p>
          <a:p>
            <a:pPr algn="ctr"/>
            <a:r>
              <a:rPr lang="ru-RU" sz="6000" b="1" i="1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и взаимодействия с родителями»</a:t>
            </a:r>
            <a:endParaRPr lang="ru-RU" sz="6000" i="1" dirty="0"/>
          </a:p>
        </p:txBody>
      </p:sp>
    </p:spTree>
    <p:extLst>
      <p:ext uri="{BB962C8B-B14F-4D97-AF65-F5344CB8AC3E}">
        <p14:creationId xmlns:p14="http://schemas.microsoft.com/office/powerpoint/2010/main" val="11731925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568" y="994808"/>
            <a:ext cx="10222992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Наглядно-информационные формы </a:t>
            </a: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необходимы, чтобы правильно оценить деятельность педагогов пересмотреть методы и приемы семейного воспитания.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открытые занятия;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родительские уголки;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выпуски газет;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выставки детских работ, фотографий;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просмотр видеороликов;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 открытых дверей;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интернет странички для родителей;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мини-библиотека;</a:t>
            </a:r>
            <a:endParaRPr lang="ru-RU" sz="2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акция («Лента памяти», посвященные Дню Победы; «Новогодняя сказка» «Покормите птиц зимой»)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378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4048" y="1325003"/>
            <a:ext cx="11695176" cy="33305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Мастер-класс</a:t>
            </a:r>
            <a:r>
              <a:rPr lang="ru-RU" sz="3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для родителей -</a:t>
            </a:r>
            <a:endParaRPr lang="ru-RU" sz="32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интерактивная форма обучения и обмена опытом, для отработки практических навыков по различным методикам и технологиям с целью повышения профессионального уровня и обмена передовым опытом участников, расширения кругозора и приобщения к новейшим областям знания.</a:t>
            </a:r>
            <a:endParaRPr lang="ru-RU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6950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4048" y="1747130"/>
            <a:ext cx="11457432" cy="2829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Родительское собрание – </a:t>
            </a:r>
            <a:endParaRPr lang="ru-RU" sz="4000" b="1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 совместное присутствие группы людей в определённом месте для обсуждения разных тем или решения определённых проблем.</a:t>
            </a:r>
            <a:endParaRPr lang="ru-RU" sz="40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6956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7992" y="970264"/>
            <a:ext cx="11494008" cy="37516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Семейные клубы </a:t>
            </a:r>
            <a:r>
              <a:rPr lang="ru-RU" sz="3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endParaRPr lang="ru-RU" sz="36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это неформальные объединения родителей, созданные для решения практических задач воспитания. Обычно они организуются группой энтузиастов: педагогов и родителей. Деятельность семейных клубов основана на добровольных началах.</a:t>
            </a:r>
            <a:endParaRPr lang="ru-RU" sz="3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662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4360" y="553151"/>
            <a:ext cx="10981944" cy="4911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Родительский вечер –</a:t>
            </a:r>
            <a:endParaRPr lang="ru-RU" sz="3200" b="1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это праздник общения с родителями друзей твоего ребенка, это праздник воспоминаний собственного детства и детства своего ребенка. Непринужденная праздничная атмосфера, душевность, отсутствие назидательности, добрый юмор и желание поделиться своим умением способствуют тому, что родители достаточно откровенно говорят о своих проблемах, спрашивают совет, предлагают помощь и поддержку тем, кто в них нуждается.</a:t>
            </a:r>
            <a:endParaRPr lang="ru-RU" sz="32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00775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776" y="2391152"/>
            <a:ext cx="11064240" cy="2668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День открытых дверей — </a:t>
            </a:r>
            <a:endParaRPr lang="ru-RU" sz="3600" b="1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мероприятие, призванное познакомить родителей с жизнью детей в детском саду.</a:t>
            </a:r>
            <a:endParaRPr lang="ru-RU" sz="36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60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endParaRPr lang="ru-RU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7597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3168" y="780928"/>
            <a:ext cx="10741152" cy="524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Информационно-аналитические</a:t>
            </a: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– направлены на выявление интересов, запросов родителей, установление эмоционального контакта между педагогами, родителями и детьми :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опрос;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тесты;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анкетирование;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заполнение социального паспорта;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почтовый ящик доверия;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интервью с родителями;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посещение воспитанников на дому;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ознакомление родителей с образовательно-воспитательной документацией. </a:t>
            </a:r>
            <a:endParaRPr lang="ru-RU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6058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9264" y="1445060"/>
            <a:ext cx="10936224" cy="4245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Досуговые формы </a:t>
            </a: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совместные досуги, праздники, выставки - призваны установить теплые, неформальные, доверительные отношения, эмоциональные контакты между педагогами и родителями, и между родителями и детьми.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семейные театры, концерты, игры, конкурсы;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спортивные досуговые мероприятия, походы, экскурсии;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вернисаж совместного творчества;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выставки семейных коллекций;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родительский уголок творчества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мастерская </a:t>
            </a:r>
            <a:endParaRPr lang="ru-RU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7786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0896" y="1000515"/>
            <a:ext cx="11667744" cy="4640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Познавательные формы</a:t>
            </a: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выполняют доминирующую роль в повышении психолого-педагогической культуры родителей. Их суть ознакомление родителей с возрастными и психологическими особенностями детей дошкольного возраста, формирование практических навыков детей.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родительские собрания в нетрадиционной форме (читательская конференция, аукцион);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родительские клубы;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проекты;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индивидуальные практические занятия (ребенок + родитель);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семинар-практикум;</a:t>
            </a:r>
            <a:endParaRPr lang="ru-RU" sz="24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информационные стенды.</a:t>
            </a:r>
            <a:endParaRPr lang="ru-RU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9762687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35</TotalTime>
  <Words>30</Words>
  <Application>Microsoft Office PowerPoint</Application>
  <PresentationFormat>Широкоэкранный</PresentationFormat>
  <Paragraphs>46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Calibri</vt:lpstr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</cp:revision>
  <dcterms:created xsi:type="dcterms:W3CDTF">2024-04-22T14:57:20Z</dcterms:created>
  <dcterms:modified xsi:type="dcterms:W3CDTF">2024-04-22T15:32:29Z</dcterms:modified>
</cp:coreProperties>
</file>