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8" r:id="rId4"/>
    <p:sldId id="259" r:id="rId5"/>
    <p:sldId id="261" r:id="rId6"/>
    <p:sldId id="271" r:id="rId7"/>
    <p:sldId id="270" r:id="rId8"/>
    <p:sldId id="262" r:id="rId9"/>
    <p:sldId id="264" r:id="rId10"/>
    <p:sldId id="265" r:id="rId11"/>
    <p:sldId id="266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8350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526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5819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54587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86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27356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28116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49254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6400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121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7224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981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42997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89314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4064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9721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622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A0009E-DFB0-4F50-87B7-F163CF600995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AAADCA1-7E19-453A-B0D0-F5F420B94C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9080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6287" y="0"/>
            <a:ext cx="9671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9286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8. Как научить детей сравнивать величины?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Играть с ребёнком</a:t>
            </a:r>
            <a:r>
              <a:rPr lang="ru-RU" dirty="0"/>
              <a:t>. Например, в игры «Чья ладошка шире?», «Чей </a:t>
            </a:r>
            <a:r>
              <a:rPr lang="ru-RU" dirty="0" smtClean="0"/>
              <a:t>пальчик </a:t>
            </a:r>
            <a:r>
              <a:rPr lang="ru-RU" dirty="0"/>
              <a:t>длиннее?», «Какая веточка короче</a:t>
            </a:r>
            <a:r>
              <a:rPr lang="ru-RU" dirty="0" smtClean="0"/>
              <a:t>?»</a:t>
            </a:r>
          </a:p>
          <a:p>
            <a:r>
              <a:rPr lang="ru-RU" b="1" dirty="0"/>
              <a:t>Подготовить наглядный материал</a:t>
            </a:r>
            <a:r>
              <a:rPr lang="ru-RU" dirty="0"/>
              <a:t>. Вместе с ребёнком можно изготовить предметы, разные по длине и ширине: полоски, домики, шарфики и другие. Наглядный материал должен быть плоским, а предметы — резко контрастного размера. Располагать предметы необходимо так, чтобы изучаемая протяжённость была хорошо видна. </a:t>
            </a:r>
          </a:p>
        </p:txBody>
      </p:sp>
    </p:spTree>
    <p:extLst>
      <p:ext uri="{BB962C8B-B14F-4D97-AF65-F5344CB8AC3E}">
        <p14:creationId xmlns:p14="http://schemas.microsoft.com/office/powerpoint/2010/main" xmlns="" val="3381804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9. Почему дети верят в Деда Мороза?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Дети верят в Деда Мороза из-за развивающегося воображения</a:t>
            </a:r>
            <a:r>
              <a:rPr lang="ru-RU" dirty="0"/>
              <a:t>. Они склонны воспринимать мир буквально и не различают реальность и вымысел.  Чтобы поверить в историю о Дедушке Морозе, ребёнку достаточно минимальной информации, которую он может получить от родителей — остальное он </a:t>
            </a:r>
            <a:r>
              <a:rPr lang="ru-RU" dirty="0" err="1" smtClean="0"/>
              <a:t>дофантазирует</a:t>
            </a:r>
            <a:r>
              <a:rPr lang="ru-RU" dirty="0" smtClean="0"/>
              <a:t> </a:t>
            </a:r>
            <a:r>
              <a:rPr lang="ru-RU" dirty="0"/>
              <a:t>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xmlns="" val="2454029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1. Зачем детям пользоваться интернетом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400" dirty="0" smtClean="0"/>
              <a:t>Как источник информации</a:t>
            </a:r>
          </a:p>
          <a:p>
            <a:r>
              <a:rPr lang="ru-RU" sz="4400" dirty="0" smtClean="0"/>
              <a:t>Познание мира</a:t>
            </a:r>
          </a:p>
          <a:p>
            <a:r>
              <a:rPr lang="ru-RU" sz="4400" dirty="0" smtClean="0"/>
              <a:t>Общение с родными и близкими</a:t>
            </a:r>
          </a:p>
          <a:p>
            <a:r>
              <a:rPr lang="ru-RU" sz="4400" dirty="0" smtClean="0"/>
              <a:t>Изучение иностранных языков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3046182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</a:t>
            </a:r>
            <a:r>
              <a:rPr lang="ru-RU" dirty="0" smtClean="0"/>
              <a:t>Что рассказать ребенку о малой родине?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Что это уголок, где ребёнок родился и живёт</a:t>
            </a:r>
            <a:r>
              <a:rPr lang="ru-RU" dirty="0"/>
              <a:t>. Место, где находится его дом и живут близкие люди. </a:t>
            </a:r>
          </a:p>
          <a:p>
            <a:r>
              <a:rPr lang="ru-RU" b="1" dirty="0"/>
              <a:t>О достопримечательностях и памятных местах</a:t>
            </a:r>
            <a:r>
              <a:rPr lang="ru-RU" dirty="0"/>
              <a:t>. Например, о детском саде, доме культуры, стадионе, берёзовой роще, реке. </a:t>
            </a:r>
          </a:p>
          <a:p>
            <a:r>
              <a:rPr lang="ru-RU" b="1" dirty="0"/>
              <a:t>О замечательных людях, прославивших свой край</a:t>
            </a:r>
            <a:r>
              <a:rPr lang="ru-RU" dirty="0"/>
              <a:t>. Можно рассказать о тех, кто прославил край своими достижениями. </a:t>
            </a:r>
          </a:p>
          <a:p>
            <a:r>
              <a:rPr lang="ru-RU" b="1" dirty="0"/>
              <a:t>О культуре и традициях родного края</a:t>
            </a:r>
            <a:r>
              <a:rPr lang="ru-RU" dirty="0"/>
              <a:t>. </a:t>
            </a:r>
            <a:r>
              <a:rPr lang="ru-RU" dirty="0" smtClean="0"/>
              <a:t>Например</a:t>
            </a:r>
            <a:r>
              <a:rPr lang="ru-RU" dirty="0"/>
              <a:t>, о том, что в каждом месте своя природа, свои традиции и быт.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4922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2.Как и зачем учить детей задавать вопросы?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6000" b="1" dirty="0" smtClean="0"/>
              <a:t>Зачем???</a:t>
            </a:r>
          </a:p>
          <a:p>
            <a:pPr marL="0" indent="0">
              <a:buNone/>
            </a:pPr>
            <a:r>
              <a:rPr lang="ru-RU" b="1" dirty="0" smtClean="0"/>
              <a:t>Умение </a:t>
            </a:r>
            <a:r>
              <a:rPr lang="ru-RU" b="1" dirty="0"/>
              <a:t>задавать вопросы необходимо для социализации и развития ребёнка.</a:t>
            </a:r>
            <a:endParaRPr lang="ru-RU" dirty="0"/>
          </a:p>
          <a:p>
            <a:r>
              <a:rPr lang="ru-RU" dirty="0"/>
              <a:t>Дети задают вопросы с целью получения информации, установления и поддержания контакта. С помощью вопросов ребёнок проявляет свою любознательность, он искренне хочет понять и разобраться в чём-то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753313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Как?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Сформировать мотивацию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Познакомить </a:t>
            </a:r>
            <a:r>
              <a:rPr lang="ru-RU" dirty="0"/>
              <a:t>детей с формами постановки вопросов и вопросительными словами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Организовать </a:t>
            </a:r>
            <a:r>
              <a:rPr lang="ru-RU" dirty="0"/>
              <a:t>тренировку в самостоятельном формулировании вопросов разных видов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Помочь </a:t>
            </a:r>
            <a:r>
              <a:rPr lang="ru-RU" dirty="0"/>
              <a:t>детям освоить формы вопросительных местоимений. </a:t>
            </a:r>
            <a:endParaRPr lang="ru-RU" dirty="0" smtClean="0"/>
          </a:p>
          <a:p>
            <a:r>
              <a:rPr lang="ru-RU" dirty="0" smtClean="0"/>
              <a:t>Познакомить </a:t>
            </a:r>
            <a:r>
              <a:rPr lang="ru-RU" dirty="0"/>
              <a:t>детей с методом постановки цепочки вопросов. </a:t>
            </a:r>
          </a:p>
        </p:txBody>
      </p:sp>
    </p:spTree>
    <p:extLst>
      <p:ext uri="{BB962C8B-B14F-4D97-AF65-F5344CB8AC3E}">
        <p14:creationId xmlns:p14="http://schemas.microsoft.com/office/powerpoint/2010/main" xmlns="" val="1763225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Как правильно формулировать познавательные вопросы  ребенку?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Мотивируйте ребёнка задавать вопросы</a:t>
            </a:r>
            <a:r>
              <a:rPr lang="ru-RU" dirty="0"/>
              <a:t>. </a:t>
            </a:r>
            <a:endParaRPr lang="ru-RU" dirty="0" smtClean="0"/>
          </a:p>
          <a:p>
            <a:r>
              <a:rPr lang="ru-RU" b="1" dirty="0" smtClean="0"/>
              <a:t>Приводите </a:t>
            </a:r>
            <a:r>
              <a:rPr lang="ru-RU" b="1" dirty="0"/>
              <a:t>примеры вопросительных предложений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Тренируйте </a:t>
            </a:r>
            <a:r>
              <a:rPr lang="ru-RU" b="1" dirty="0"/>
              <a:t>ребёнка формулировать вопросы разных видов</a:t>
            </a:r>
            <a:r>
              <a:rPr lang="ru-RU" dirty="0"/>
              <a:t>. </a:t>
            </a:r>
            <a:endParaRPr lang="ru-RU" dirty="0" smtClean="0"/>
          </a:p>
          <a:p>
            <a:r>
              <a:rPr lang="ru-RU" b="1" dirty="0" smtClean="0"/>
              <a:t>Освойте </a:t>
            </a:r>
            <a:r>
              <a:rPr lang="ru-RU" b="1" dirty="0"/>
              <a:t>с ребёнком метод постановки цепочки вопросов</a:t>
            </a:r>
            <a:r>
              <a:rPr lang="ru-RU" dirty="0"/>
              <a:t>. </a:t>
            </a:r>
            <a:endParaRPr lang="ru-RU" dirty="0" smtClean="0"/>
          </a:p>
          <a:p>
            <a:r>
              <a:rPr lang="ru-RU" b="1" dirty="0" smtClean="0"/>
              <a:t>Не стесняйтесь говорить, что вы не знаете ответ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9084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 Надо ли отвечать на все вопросы «почемучки»?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Несомненно, </a:t>
            </a:r>
            <a:r>
              <a:rPr lang="ru-RU" b="1" dirty="0"/>
              <a:t>на все вопросы «почемучки» важно отвечать</a:t>
            </a:r>
            <a:r>
              <a:rPr lang="ru-RU" dirty="0"/>
              <a:t>, так как это стимулирует познавательную активность ребёнка и поощряет любовь к знаниям. </a:t>
            </a:r>
          </a:p>
          <a:p>
            <a:pPr marL="0" indent="0">
              <a:buNone/>
            </a:pPr>
            <a:r>
              <a:rPr lang="ru-RU" dirty="0"/>
              <a:t>Если игнорировать вопросы малыша, то в дальнейшем у него может угаснуть интерес к познанию мира и учёбе.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8111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515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6. Как развивать любознательность ребенка?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66801" y="1193767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Развитие любознательности, потребности узнать новое - одна из задач воспитания дошкольника, подготовки его к обучению в школе. Постановка и постепенное усложнение данной задачи ведет к формированию у детей поисковой деятельности, познавательных интересов, что оказывает влияние на их умственное развитие</a:t>
            </a:r>
          </a:p>
          <a:p>
            <a:r>
              <a:rPr lang="ru-RU" sz="2400" dirty="0" smtClean="0"/>
              <a:t>Организация систематической поисковой деятельности приводит к познавательному интересу, который проявляется в активном включении всех детей в занятия, в появлении большого количества вопросов, в самостоятельной постановке и решении детьми познавательных задач.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1402" y="1193767"/>
            <a:ext cx="4275327" cy="49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4116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Как развивать детскую изобретательность?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ИЗОБРЕТАТЬ – это естественное состояние всех детей. И делать свои изобретения дети могут из всего, что нас окружает. От готовых конструкторов, сделанных из разных материалов с разными видами крепления типа ЛЕГО, до разнообразного бросового материала – коробки, пластиковые бутылки, крышечки, нитки, диски, пуговицы и т.д.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важным для дошкольника в его изобретательской деятельности является поддержка родителей. Зачастую ребенку нужно что-то подсказать, направить…также детям требуется помощь в подборе материала, скреплении, вырезании… И здесь родителю придется немного отвлечься от повседневных забот!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3297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7. Как рассказать ребенку о научных открытиях?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Посмотреть презентацию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Рассказать </a:t>
            </a:r>
            <a:r>
              <a:rPr lang="ru-RU" b="1" dirty="0"/>
              <a:t>о научных достижениях человечества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Предложить </a:t>
            </a:r>
            <a:r>
              <a:rPr lang="ru-RU" b="1" dirty="0"/>
              <a:t>схемы и чертежи</a:t>
            </a:r>
            <a:r>
              <a:rPr lang="ru-RU" dirty="0"/>
              <a:t>. </a:t>
            </a:r>
          </a:p>
          <a:p>
            <a:r>
              <a:rPr lang="ru-RU" b="1" dirty="0" smtClean="0"/>
              <a:t>Организовать </a:t>
            </a:r>
            <a:r>
              <a:rPr lang="ru-RU" b="1" dirty="0"/>
              <a:t>«лабораторию воды»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Познакомить </a:t>
            </a:r>
            <a:r>
              <a:rPr lang="ru-RU" b="1" dirty="0"/>
              <a:t>с природным электричеством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Устроить </a:t>
            </a:r>
            <a:r>
              <a:rPr lang="ru-RU" b="1" dirty="0"/>
              <a:t>открытие магнитной лаборатории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Помогать </a:t>
            </a:r>
            <a:r>
              <a:rPr lang="ru-RU" b="1" dirty="0"/>
              <a:t>детям выдвигать различные гипотезы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776887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150</TotalTime>
  <Words>533</Words>
  <Application>Microsoft Office PowerPoint</Application>
  <PresentationFormat>Произвольный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Натуральные материалы</vt:lpstr>
      <vt:lpstr>Слайд 1</vt:lpstr>
      <vt:lpstr>1. Что рассказать ребенку о малой родине?</vt:lpstr>
      <vt:lpstr>2.Как и зачем учить детей задавать вопросы?</vt:lpstr>
      <vt:lpstr>Как?</vt:lpstr>
      <vt:lpstr>4. Как правильно формулировать познавательные вопросы  ребенку?</vt:lpstr>
      <vt:lpstr>3. Надо ли отвечать на все вопросы «почемучки»?</vt:lpstr>
      <vt:lpstr>6. Как развивать любознательность ребенка?</vt:lpstr>
      <vt:lpstr>5. Как развивать детскую изобретательность?</vt:lpstr>
      <vt:lpstr>7. Как рассказать ребенку о научных открытиях?</vt:lpstr>
      <vt:lpstr>8. Как научить детей сравнивать величины?</vt:lpstr>
      <vt:lpstr>9. Почему дети верят в Деда Мороза?</vt:lpstr>
      <vt:lpstr>1. Зачем детям пользоваться интернетом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2024-10-07T14:40:40Z</dcterms:created>
  <dcterms:modified xsi:type="dcterms:W3CDTF">2024-10-15T05:12:22Z</dcterms:modified>
</cp:coreProperties>
</file>