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8053414" cy="5643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Мастер-класс:</a:t>
            </a: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«Ознакомление </a:t>
            </a:r>
            <a:r>
              <a:rPr lang="ru-RU" b="1" i="1" dirty="0" smtClean="0">
                <a:solidFill>
                  <a:srgbClr val="7030A0"/>
                </a:solidFill>
              </a:rPr>
              <a:t>с родным городом, как средство патриотического воспитания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    детей старшего дошкольного </a:t>
            </a:r>
            <a:r>
              <a:rPr lang="ru-RU" b="1" i="1" dirty="0" smtClean="0">
                <a:solidFill>
                  <a:srgbClr val="7030A0"/>
                </a:solidFill>
              </a:rPr>
              <a:t>возраста»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                        </a:t>
            </a:r>
            <a:r>
              <a:rPr lang="ru-RU" sz="3100" i="1" dirty="0" smtClean="0">
                <a:solidFill>
                  <a:srgbClr val="0070C0"/>
                </a:solidFill>
              </a:rPr>
              <a:t>Воспитатель: </a:t>
            </a:r>
            <a:r>
              <a:rPr lang="ru-RU" sz="3100" i="1" dirty="0" err="1" smtClean="0">
                <a:solidFill>
                  <a:srgbClr val="0070C0"/>
                </a:solidFill>
              </a:rPr>
              <a:t>Ибакаева</a:t>
            </a:r>
            <a:r>
              <a:rPr lang="ru-RU" sz="3100" i="1" dirty="0" smtClean="0">
                <a:solidFill>
                  <a:srgbClr val="0070C0"/>
                </a:solidFill>
              </a:rPr>
              <a:t> И.Г</a:t>
            </a:r>
            <a:br>
              <a:rPr lang="ru-RU" sz="3100" i="1" dirty="0" smtClean="0">
                <a:solidFill>
                  <a:srgbClr val="0070C0"/>
                </a:solidFill>
              </a:rPr>
            </a:br>
            <a:r>
              <a:rPr lang="ru-RU" sz="3100" i="1" dirty="0" smtClean="0">
                <a:solidFill>
                  <a:srgbClr val="0070C0"/>
                </a:solidFill>
              </a:rPr>
              <a:t>                               МБДОУ №27 «Микки-Маус»</a:t>
            </a:r>
            <a:br>
              <a:rPr lang="ru-RU" sz="3100" i="1" dirty="0" smtClean="0">
                <a:solidFill>
                  <a:srgbClr val="0070C0"/>
                </a:solidFill>
              </a:rPr>
            </a:br>
            <a:r>
              <a:rPr lang="ru-RU" sz="3100" i="1" dirty="0" smtClean="0">
                <a:solidFill>
                  <a:srgbClr val="0070C0"/>
                </a:solidFill>
              </a:rPr>
              <a:t>г.Сургут</a:t>
            </a:r>
            <a:endParaRPr lang="ru-RU" sz="31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642918"/>
            <a:ext cx="7715304" cy="5786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00042"/>
            <a:ext cx="4143404" cy="2786082"/>
          </a:xfrm>
          <a:prstGeom prst="rect">
            <a:avLst/>
          </a:prstGeom>
          <a:noFill/>
        </p:spPr>
      </p:pic>
      <p:pic>
        <p:nvPicPr>
          <p:cNvPr id="23556" name="Picture 4" descr="https://avatars.mds.yandex.net/i?id=dd07ebcc0a5d93a010a24975feac48ec9bc89aac7470b84f-12529201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643314"/>
            <a:ext cx="4572000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vatars.mds.yandex.net/get-entity_search/7765675/920162115/S600xU_2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00042"/>
            <a:ext cx="7905804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avatars.mds.yandex.net/i?id=7f0e698c3c463db2a06a44141f20d75e8b512965-9223904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3429024" cy="3429025"/>
          </a:xfrm>
          <a:prstGeom prst="rect">
            <a:avLst/>
          </a:prstGeom>
          <a:noFill/>
        </p:spPr>
      </p:pic>
      <p:pic>
        <p:nvPicPr>
          <p:cNvPr id="25604" name="Picture 4" descr="https://avatars.mds.yandex.net/i?id=1ef79bbd2c130067bd8e0078c8c0200d71f2ea5a-12994680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286124"/>
            <a:ext cx="4572000" cy="29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avatars.mds.yandex.net/i?id=8d48366d65e75bb7ca330860b9f64e6f629fecf0-533271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4572000" cy="2667000"/>
          </a:xfrm>
          <a:prstGeom prst="rect">
            <a:avLst/>
          </a:prstGeom>
          <a:noFill/>
        </p:spPr>
      </p:pic>
      <p:pic>
        <p:nvPicPr>
          <p:cNvPr id="26628" name="Picture 4" descr="https://avatars.mds.yandex.net/i?id=be4c42a6579d404dcb9f31089cdec1129f175666407470e4-5878100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286124"/>
            <a:ext cx="45720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857231"/>
            <a:ext cx="7000924" cy="547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00100" y="285728"/>
            <a:ext cx="4136524" cy="6000792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B0F0"/>
                </a:solidFill>
              </a:rPr>
              <a:t>Люблю по городу гулять,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Люблю смотреть, люблю считать.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Красивый фонтан – это раз, 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Площадь Ленина – это два,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Улица Университетская – это три,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Красивая, светлая – посмотри.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Четыре – я живу в квартире.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Пять – гуляю в парке я опять.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Шесть – на речной порт схожу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И на волны Оби погляжу.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Семь – спортивный комплекс,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Новый и красивый он.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Восемь – Храмы и Собор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Поутру на службу сбор.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Девять – повстречался мне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Вечный огонь, напоминающий о той страшной войне.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Я тихонько постою и цветочки положу!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Десять – милый детский сад,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Где ребятам каждый рад.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Город я свой очень люблю,</a:t>
            </a:r>
            <a:br>
              <a:rPr lang="ru-RU" sz="1800" b="1" dirty="0" smtClean="0">
                <a:solidFill>
                  <a:srgbClr val="00B0F0"/>
                </a:solidFill>
              </a:rPr>
            </a:br>
            <a:r>
              <a:rPr lang="ru-RU" sz="1800" b="1" dirty="0" smtClean="0">
                <a:solidFill>
                  <a:srgbClr val="00B0F0"/>
                </a:solidFill>
              </a:rPr>
              <a:t>Его охраняю и берегу!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8676" name="Picture 4" descr="https://avatars.mds.yandex.net/i?id=0acafdc80f3e5f66a66a6f6ab68177b1415add24-5232256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785794"/>
            <a:ext cx="385765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71480"/>
            <a:ext cx="7373918" cy="537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7613513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s://avatars.mds.yandex.net/i?id=5ca48bd4d428f18dac91610c1d9c1d51deed1533-5333965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00042"/>
            <a:ext cx="7323732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400" b="1" dirty="0" smtClean="0">
                <a:solidFill>
                  <a:srgbClr val="002060"/>
                </a:solidFill>
              </a:rPr>
              <a:t>ПАТРИОТИЗМ</a:t>
            </a:r>
            <a:r>
              <a:rPr lang="ru-RU" sz="3400" dirty="0" smtClean="0">
                <a:solidFill>
                  <a:srgbClr val="002060"/>
                </a:solidFill>
              </a:rPr>
              <a:t> – ЭТО</a:t>
            </a:r>
          </a:p>
          <a:p>
            <a:r>
              <a:rPr lang="ru-RU" sz="3400" dirty="0" smtClean="0">
                <a:solidFill>
                  <a:srgbClr val="002060"/>
                </a:solidFill>
              </a:rPr>
              <a:t>Преданность и любовь к своему отечеству, к своему народу и готовность к любым жертвам и подвигам во имя </a:t>
            </a: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интересов</a:t>
            </a:r>
            <a:r>
              <a:rPr lang="ru-RU" sz="3400" dirty="0" smtClean="0">
                <a:solidFill>
                  <a:srgbClr val="002060"/>
                </a:solidFill>
              </a:rPr>
              <a:t> своей Родины. </a:t>
            </a:r>
          </a:p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                                   </a:t>
            </a:r>
            <a:r>
              <a:rPr lang="ru-RU" sz="3400" dirty="0" smtClean="0">
                <a:solidFill>
                  <a:srgbClr val="002060"/>
                </a:solidFill>
              </a:rPr>
              <a:t>С.И.Ожегов</a:t>
            </a:r>
            <a:r>
              <a:rPr lang="ru-RU" sz="3400" dirty="0" smtClean="0">
                <a:solidFill>
                  <a:srgbClr val="002060"/>
                </a:solidFill>
              </a:rPr>
              <a:t>. Словарь русского языка</a:t>
            </a:r>
          </a:p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dirty="0" smtClean="0">
                <a:solidFill>
                  <a:srgbClr val="002060"/>
                </a:solidFill>
              </a:rPr>
              <a:t>Любовь к Отчизне. </a:t>
            </a:r>
          </a:p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                    </a:t>
            </a:r>
            <a:r>
              <a:rPr lang="ru-RU" sz="3400" dirty="0" smtClean="0">
                <a:solidFill>
                  <a:srgbClr val="002060"/>
                </a:solidFill>
              </a:rPr>
              <a:t> </a:t>
            </a:r>
            <a:r>
              <a:rPr lang="ru-RU" sz="3400" dirty="0" smtClean="0">
                <a:solidFill>
                  <a:srgbClr val="002060"/>
                </a:solidFill>
              </a:rPr>
              <a:t>В.И.Даль. Толковый словарь русского языка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Патриот</a:t>
            </a:r>
            <a:r>
              <a:rPr lang="ru-RU" sz="3400" dirty="0" smtClean="0">
                <a:solidFill>
                  <a:srgbClr val="002060"/>
                </a:solidFill>
              </a:rPr>
              <a:t> – человек, любящий своё Отечество, преданный своему народу, готовый на жертвы и свершающий подвиги во имя интересов своей Родины.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 чего начин родин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285728"/>
            <a:ext cx="7643866" cy="596267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428604"/>
            <a:ext cx="7498080" cy="5819796"/>
          </a:xfrm>
        </p:spPr>
        <p:txBody>
          <a:bodyPr>
            <a:normAutofit/>
          </a:bodyPr>
          <a:lstStyle/>
          <a:p>
            <a:endParaRPr lang="ru-RU" sz="1800" dirty="0" smtClean="0"/>
          </a:p>
          <a:p>
            <a:r>
              <a:rPr lang="ru-RU" sz="2000" dirty="0" smtClean="0"/>
              <a:t>В настоящее время проблема патриотического воспитания и становления гражданского самосознания подрастающего поколения является сегодня одной из актуальных целей и задач государства и общества, что нашло отражение в целом ряде указов Президента и постановлений Правительства Российской Федерации.</a:t>
            </a:r>
          </a:p>
          <a:p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 smtClean="0"/>
              <a:t>этой связи возрастает роль образовательных организаций, которые должны «обеспечивать... формирование и развитие... личности в соответствии с традиционными российскими духовно-нравственными ценностями»; путем «объединения обучения и воспитания в целостный образовательный процесс на основе духовно-нравственных и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ценностей и принятых в обществе   правил и норм поведения в интересах человека, семьи. 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00042"/>
            <a:ext cx="7208358" cy="574835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 чего же начинается патриотическое воспитание детей дошкольного </a:t>
            </a:r>
            <a:r>
              <a:rPr lang="ru-RU" dirty="0" smtClean="0"/>
              <a:t>возраста</a:t>
            </a:r>
            <a:r>
              <a:rPr lang="ru-RU" dirty="0" smtClean="0"/>
              <a:t>?  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Человек  семья  род   народ  Родина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714612" y="3429000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929058" y="342900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000628" y="3429000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6143636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358082" y="342900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лихачев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428604"/>
            <a:ext cx="7215238" cy="564360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00B0F0"/>
                </a:solidFill>
              </a:rPr>
              <a:t>Добро пожаловать в Сургут,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Раскрыл свои объятья город.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И в летний зной, и в зимний холод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Гостей здесь с хлебом-солью ждут. </a:t>
            </a:r>
            <a:endParaRPr lang="ru-RU" sz="1800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совр сургу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1571612"/>
            <a:ext cx="7499350" cy="471490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азноцветный алфави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357166"/>
            <a:ext cx="6799137" cy="589123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ословицы о родин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428604"/>
            <a:ext cx="7572428" cy="592935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</TotalTime>
  <Words>142</Words>
  <PresentationFormat>Экран (4:3)</PresentationFormat>
  <Paragraphs>17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Мастер-класс: «Ознакомление с родным городом, как средство патриотического воспитания     детей старшего дошкольного возраста»                          Воспитатель: Ибакаева И.Г                                МБДОУ №27 «Микки-Маус» г.Сургут</vt:lpstr>
      <vt:lpstr>Слайд 2</vt:lpstr>
      <vt:lpstr>Слайд 3</vt:lpstr>
      <vt:lpstr>Слайд 4</vt:lpstr>
      <vt:lpstr>Слайд 5</vt:lpstr>
      <vt:lpstr>Слайд 6</vt:lpstr>
      <vt:lpstr>Добро пожаловать в Сургут, Раскрыл свои объятья город. И в летний зной, и в зимний холод Гостей здесь с хлебом-солью ждут.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Люблю по городу гулять, Люблю смотреть, люблю считать. Красивый фонтан – это раз,  Площадь Ленина – это два, Улица Университетская – это три, Красивая, светлая – посмотри. Четыре – я живу в квартире. Пять – гуляю в парке я опять. Шесть – на речной порт схожу И на волны Оби погляжу. Семь – спортивный комплекс, Новый и красивый он. Восемь – Храмы и Собор Поутру на службу сбор. Девять – повстречался мне Вечный огонь, напоминающий о той страшной войне. Я тихонько постою и цветочки положу! Десять – милый детский сад, Где ребятам каждый рад. Город я свой очень люблю, Его охраняю и берегу! 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Мастер-класс: «Ознакомление с родным городом, как средство патриотического воспитания     детей старшего дошкольного возраста»                          Воспитатель: Ибакаева И.Г                                МБДОУ №27 «Микки-Маус» г.Сургут</dc:title>
  <dc:creator>User</dc:creator>
  <cp:lastModifiedBy>User</cp:lastModifiedBy>
  <cp:revision>8</cp:revision>
  <dcterms:created xsi:type="dcterms:W3CDTF">2024-09-06T08:10:33Z</dcterms:created>
  <dcterms:modified xsi:type="dcterms:W3CDTF">2024-09-06T10:49:13Z</dcterms:modified>
</cp:coreProperties>
</file>