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77050" cy="10002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Компас\Pictures\блестки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0_8e772_25857c26_XL.png"/>
          <p:cNvPicPr>
            <a:picLocks noChangeAspect="1"/>
          </p:cNvPicPr>
          <p:nvPr userDrawn="1"/>
        </p:nvPicPr>
        <p:blipFill>
          <a:blip r:embed="rId13" cstate="screen"/>
          <a:stretch>
            <a:fillRect/>
          </a:stretch>
        </p:blipFill>
        <p:spPr>
          <a:xfrm>
            <a:off x="2195736" y="5931406"/>
            <a:ext cx="2520280" cy="926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9BBF2-CBF3-403A-96AF-85DBC3B580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ACB5A-312E-4778-8303-9F7F01C11B3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556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0_8e772_25857c26_XL.png"/>
          <p:cNvPicPr>
            <a:picLocks noChangeAspect="1"/>
          </p:cNvPicPr>
          <p:nvPr userDrawn="1"/>
        </p:nvPicPr>
        <p:blipFill>
          <a:blip r:embed="rId13" cstate="screen"/>
          <a:stretch>
            <a:fillRect/>
          </a:stretch>
        </p:blipFill>
        <p:spPr>
          <a:xfrm>
            <a:off x="6551712" y="5931406"/>
            <a:ext cx="2592288" cy="926594"/>
          </a:xfrm>
          <a:prstGeom prst="rect">
            <a:avLst/>
          </a:prstGeom>
        </p:spPr>
      </p:pic>
      <p:pic>
        <p:nvPicPr>
          <p:cNvPr id="13" name="Рисунок 12" descr="0_8e772_25857c26_XL.png"/>
          <p:cNvPicPr>
            <a:picLocks noChangeAspect="1"/>
          </p:cNvPicPr>
          <p:nvPr userDrawn="1"/>
        </p:nvPicPr>
        <p:blipFill>
          <a:blip r:embed="rId13" cstate="screen"/>
          <a:stretch>
            <a:fillRect/>
          </a:stretch>
        </p:blipFill>
        <p:spPr>
          <a:xfrm>
            <a:off x="4355976" y="5931406"/>
            <a:ext cx="2520280" cy="926594"/>
          </a:xfrm>
          <a:prstGeom prst="rect">
            <a:avLst/>
          </a:prstGeom>
        </p:spPr>
      </p:pic>
      <p:pic>
        <p:nvPicPr>
          <p:cNvPr id="14" name="Рисунок 13" descr="0_8e772_25857c26_XL.png"/>
          <p:cNvPicPr>
            <a:picLocks noChangeAspect="1"/>
          </p:cNvPicPr>
          <p:nvPr userDrawn="1"/>
        </p:nvPicPr>
        <p:blipFill>
          <a:blip r:embed="rId13" cstate="screen"/>
          <a:stretch>
            <a:fillRect/>
          </a:stretch>
        </p:blipFill>
        <p:spPr>
          <a:xfrm>
            <a:off x="0" y="5931406"/>
            <a:ext cx="2555776" cy="926594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27000">
            <a:solidFill>
              <a:schemeClr val="accent3">
                <a:lumMod val="75000"/>
                <a:alpha val="7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3"/>
          <p:cNvGrpSpPr/>
          <p:nvPr/>
        </p:nvGrpSpPr>
        <p:grpSpPr>
          <a:xfrm>
            <a:off x="0" y="1124744"/>
            <a:ext cx="8964487" cy="3030123"/>
            <a:chOff x="1115616" y="2132856"/>
            <a:chExt cx="7165477" cy="336212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115616" y="2132856"/>
              <a:ext cx="7165477" cy="13318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latin typeface="Monotype Corsiva" pitchFamily="66" charset="0"/>
                </a:rPr>
                <a:t>КАРТОТЕКА ИГР</a:t>
              </a:r>
            </a:p>
            <a:p>
              <a:pPr algn="ctr"/>
              <a:r>
                <a:rPr lang="ru-RU" sz="3600" dirty="0" smtClean="0">
                  <a:latin typeface="Monotype Corsiva" pitchFamily="66" charset="0"/>
                </a:rPr>
                <a:t> ДЛЯ РАЗВИТИЯ СЛУХОВОГО ВНИМАНИЯ</a:t>
              </a:r>
              <a:endParaRPr lang="ru-RU" sz="3600" dirty="0">
                <a:latin typeface="Monotype Corsiva" pitchFamily="66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361672" y="5085184"/>
              <a:ext cx="4910120" cy="4097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357430"/>
            <a:ext cx="492922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00628" y="5842337"/>
            <a:ext cx="3444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Разработали: </a:t>
            </a:r>
          </a:p>
          <a:p>
            <a:r>
              <a:rPr lang="ru-RU" sz="2000" b="1" dirty="0" smtClean="0"/>
              <a:t>группа №11 «Колокольчик»  </a:t>
            </a:r>
          </a:p>
          <a:p>
            <a:r>
              <a:rPr lang="ru-RU" sz="2000" b="1" dirty="0" err="1" smtClean="0"/>
              <a:t>Горх</a:t>
            </a:r>
            <a:r>
              <a:rPr lang="ru-RU" sz="2000" b="1" dirty="0" smtClean="0"/>
              <a:t> Л.П. ,  </a:t>
            </a:r>
            <a:r>
              <a:rPr lang="ru-RU" sz="2000" b="1" dirty="0" err="1" smtClean="0"/>
              <a:t>Ревенькова</a:t>
            </a:r>
            <a:r>
              <a:rPr lang="ru-RU" sz="2000" b="1" dirty="0" smtClean="0"/>
              <a:t> Т.Н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9.Игра «Короб-коробок, подай голосок».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2886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Цель. Различение близких звучаний, шумов.</a:t>
            </a:r>
          </a:p>
          <a:p>
            <a:pPr>
              <a:buNone/>
            </a:pPr>
            <a:r>
              <a:rPr lang="ru-RU" dirty="0" smtClean="0"/>
              <a:t>      На столе 5-6 коробок одинаковой формы и цвета с горохом, разными крупами, мелкими камешками, песком. Образцы лежат на столе или изображены на картинках и предварительно называются.</a:t>
            </a:r>
          </a:p>
          <a:p>
            <a:pPr>
              <a:buNone/>
            </a:pPr>
            <a:r>
              <a:rPr lang="ru-RU" dirty="0" smtClean="0"/>
              <a:t>      Взрослый встряхивает коробки, воспроизводя шумы, дети показывают соответствующий образец. Можно найти другую коробочку, которая издаёт такой же звук. Количество пар коробочек увеличивается постепенно.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8" name="Рисунок 7" descr="http://skype-call.ru/photos/58c879dc980c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2186" y="3857628"/>
            <a:ext cx="2770897" cy="206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11430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1.Игра «Солнце или дождик?»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1785926"/>
            <a:ext cx="64294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Цель. Учить детей выполнять действия согласно различному звучанию бубна. Воспитание у детей умения переключать слуховое внимание.</a:t>
            </a:r>
            <a:br>
              <a:rPr lang="ru-RU" dirty="0" smtClean="0"/>
            </a:br>
            <a:r>
              <a:rPr lang="ru-RU" dirty="0" smtClean="0"/>
              <a:t>Краткое описание:</a:t>
            </a:r>
            <a:br>
              <a:rPr lang="ru-RU" dirty="0" smtClean="0"/>
            </a:br>
            <a:r>
              <a:rPr lang="ru-RU" dirty="0" smtClean="0"/>
              <a:t>Взрослый говорит детям: «Сейчас мы с вами пойдем гулять. Мы выходим на прогулку. Дождя нет. Погода хорошая, светит солнце, и можно собирать цветы. Вы гуляйте, а я буду звенеть бубном, вам будет весело гулять под его звуки. Если начнется дождь, я начну стучать в бубен, а вы, услышав стук, должны бежать в дом. Слушайте внимательно, когда бубен звенит, а когда я стучу в него».</a:t>
            </a:r>
            <a:br>
              <a:rPr lang="ru-RU" dirty="0" smtClean="0"/>
            </a:br>
            <a:r>
              <a:rPr lang="ru-RU" dirty="0" smtClean="0"/>
              <a:t>Методические указания.  Педагог проводит игру, меняя звучание бубна 3 - 4 раза.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058" name="AutoShape 10" descr="https://okartinkah.ru/smimg/solnyshko-kartinki-dlya-detey-1700/solnyshko-kartinki-dlya-detey-4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okartinkah.ru/smimg/solnyshko-kartinki-dlya-detey-1700/solnyshko-kartinki-dlya-detey-4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okartinkah.ru/smimg/solnyshko-kartinki-dlya-detey-1700/solnyshko-kartinki-dlya-detey-4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4" name="Picture 16" descr="http://static3.depositphotos.com/1005091/214/v/950/depositphotos_2148935-Cute-cartoon-Sun-with-umbrel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142852"/>
            <a:ext cx="2428892" cy="1741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i="1" dirty="0" smtClean="0"/>
              <a:t>2.Игра «Угадай, кто кричит»</a:t>
            </a:r>
            <a:br>
              <a:rPr lang="ru-RU" sz="3200" b="1" i="1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14340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Цель. Воспитание у детей умения сосредоточивать слуховое внимание. Учить детей определять игрушку по звукоподражанию.</a:t>
            </a:r>
            <a:br>
              <a:rPr lang="ru-RU" dirty="0" smtClean="0"/>
            </a:br>
            <a:r>
              <a:rPr lang="ru-RU" dirty="0" smtClean="0"/>
              <a:t>Подготовительная работа. Подготовить озвученные игрушки, изображающие знакомых детям домашних животных: корову, собаку, козу, кошку и др. </a:t>
            </a:r>
            <a:br>
              <a:rPr lang="ru-RU" dirty="0" smtClean="0"/>
            </a:br>
            <a:r>
              <a:rPr lang="ru-RU" dirty="0" smtClean="0"/>
              <a:t>Краткое описание:</a:t>
            </a:r>
            <a:br>
              <a:rPr lang="ru-RU" dirty="0" smtClean="0"/>
            </a:br>
            <a:r>
              <a:rPr lang="ru-RU" dirty="0" smtClean="0"/>
              <a:t>Взрослый достает приготовленные игрушки (по одной), обыгрывает их, подражая крику соответствующих животных, затем просит детей послушать и угадать по голосу, кто придет к ним в гости. Выбранный взрослым ребенок уходит за дверь и, чуть приоткрыв ее, подает голос, подражая одному из животных, а дети угадывают, кто это.</a:t>
            </a:r>
            <a:br>
              <a:rPr lang="ru-RU" dirty="0" smtClean="0"/>
            </a:br>
            <a:r>
              <a:rPr lang="ru-RU" dirty="0" smtClean="0"/>
              <a:t>Методические указания. Игру можно повторять 5-6 раз. Следить, чтобы дети внимательно слушали. Активизировать вопросами всех детей.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95" name="Picture 11" descr="MCj0324454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4572008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12" descr="MCj041164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4357694"/>
            <a:ext cx="164307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13" descr="MCj0309866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4643446"/>
            <a:ext cx="1890695" cy="1418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3.Игра «Где позвонили?»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Цель. Учить детей определять направление звука. Развитие направленности слухового внимания. </a:t>
            </a:r>
            <a:br>
              <a:rPr lang="ru-RU" dirty="0" smtClean="0"/>
            </a:br>
            <a:r>
              <a:rPr lang="ru-RU" dirty="0" smtClean="0"/>
              <a:t>Подготовительная работа. Взрослый готовит звоночек.</a:t>
            </a:r>
            <a:br>
              <a:rPr lang="ru-RU" dirty="0" smtClean="0"/>
            </a:br>
            <a:r>
              <a:rPr lang="ru-RU" dirty="0" smtClean="0"/>
              <a:t>Краткое описание:</a:t>
            </a:r>
            <a:br>
              <a:rPr lang="ru-RU" dirty="0" smtClean="0"/>
            </a:br>
            <a:r>
              <a:rPr lang="ru-RU" dirty="0" smtClean="0"/>
              <a:t>Дети садятся в кружок. Взрослый выбирает водящего, который становится в центре круга. По сигналу водящий закрывает глаза. Затем воспитатель дает кому-нибудь из детей звоночек и предлагает позвонить. Водящий, не открывая глаз, должен рукой указать направление, откуда доносится звук. Если он укажет правильно, взрослый говорит: «Пора» - и водящий открывает глаза, а тот, кто позвонил, поднимает и показывает звонок. Если водящий ошибся, он отгадывает еще раз, затем назначают другого водящего.</a:t>
            </a:r>
            <a:br>
              <a:rPr lang="ru-RU" dirty="0" smtClean="0"/>
            </a:br>
            <a:r>
              <a:rPr lang="ru-RU" dirty="0" smtClean="0"/>
              <a:t>Методические указания. Игру повторяют 4-5 раз. Нужно следить, чтобы водящий во время игры не открывал глаза. Указывая направление звука, водящий поворачивается лицом к тому месту, откуда слышен звук. Звонить надо не очень громко.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6" name="Picture 8" descr="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142852"/>
            <a:ext cx="2143140" cy="2143140"/>
          </a:xfrm>
          <a:prstGeom prst="rect">
            <a:avLst/>
          </a:prstGeom>
          <a:noFill/>
        </p:spPr>
      </p:pic>
      <p:pic>
        <p:nvPicPr>
          <p:cNvPr id="2058" name="Picture 10" descr="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950126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4.Игра «Угадай, на чём играю»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364333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Цель. Учить детей определять предмет на слух по его звучанию. Воспитание устойчивости слухового внимания. </a:t>
            </a:r>
            <a:br>
              <a:rPr lang="ru-RU" dirty="0" smtClean="0"/>
            </a:br>
            <a:r>
              <a:rPr lang="ru-RU" dirty="0" smtClean="0"/>
              <a:t>Подготовительная работа. Педагог подбирает музыкальные игрушки: барабан, гармошку, бубен, органчик и др. </a:t>
            </a:r>
            <a:br>
              <a:rPr lang="ru-RU" dirty="0" smtClean="0"/>
            </a:br>
            <a:r>
              <a:rPr lang="ru-RU" dirty="0" smtClean="0"/>
              <a:t>Краткое описание:</a:t>
            </a:r>
            <a:br>
              <a:rPr lang="ru-RU" dirty="0" smtClean="0"/>
            </a:br>
            <a:r>
              <a:rPr lang="ru-RU" dirty="0" smtClean="0"/>
              <a:t>Взрослый знакомит детей с музыкальными игрушками: гармошкой, барабаном, органчиком, бубном. Затем он убирает игрушки за ширму. Сыграв на одном из инструментов, просит детей угадать, на чем он играл. Тот, кто угадал правильно, достает инструмент из-за ширмы и играет на нем.</a:t>
            </a:r>
            <a:br>
              <a:rPr lang="ru-RU" dirty="0" smtClean="0"/>
            </a:br>
            <a:r>
              <a:rPr lang="ru-RU" dirty="0" smtClean="0"/>
              <a:t>Методические указания. Следить, чтобы дети сидели тихо, внимательно слушали. На одном занятии не должно быть более четырех различных инструментов. Игру следует повторять 5-7 раз.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8434" name="AutoShape 2" descr="https://img-fotki.yandex.ru/get/18/200418627.62/0_11a1bc_122c316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бараб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8" name="Picture 6" descr="http://www.playcast.ru/uploads/2016/05/15/1865942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1714512" cy="1103003"/>
          </a:xfrm>
          <a:prstGeom prst="rect">
            <a:avLst/>
          </a:prstGeom>
          <a:noFill/>
        </p:spPr>
      </p:pic>
      <p:pic>
        <p:nvPicPr>
          <p:cNvPr id="18440" name="Picture 8" descr="https://ds02.infourok.ru/uploads/ex/0d33/00076032-7848101f/hello_html_m7fb8bee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78721">
            <a:off x="7143768" y="5053031"/>
            <a:ext cx="1793734" cy="1804969"/>
          </a:xfrm>
          <a:prstGeom prst="rect">
            <a:avLst/>
          </a:prstGeom>
          <a:noFill/>
        </p:spPr>
      </p:pic>
      <p:pic>
        <p:nvPicPr>
          <p:cNvPr id="9" name="Рисунок 8" descr="http://www.fan-wbg.ru/upload/iblock/0be/0be1e00124b1dff8cbdd2a3d4ed3b5a6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5214950"/>
            <a:ext cx="1928827" cy="114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galerey-room.ru/images/202938_1384277378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46616">
            <a:off x="6858130" y="429169"/>
            <a:ext cx="2281759" cy="136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5.Игра «Угадай, что делают»</a:t>
            </a:r>
            <a:br>
              <a:rPr lang="ru-RU" sz="3200" b="1" i="1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5762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Цель. Учить детей определять действие по звуку. Воспитание устойчивости слухового внимания.</a:t>
            </a:r>
            <a:br>
              <a:rPr lang="ru-RU" dirty="0" smtClean="0"/>
            </a:br>
            <a:r>
              <a:rPr lang="ru-RU" dirty="0" smtClean="0"/>
              <a:t>Подготовительная работа. Воспитатель подбирает следующие предметы: стакан с водой, колокольчик, деревянный молоточек.</a:t>
            </a:r>
            <a:br>
              <a:rPr lang="ru-RU" dirty="0" smtClean="0"/>
            </a:br>
            <a:r>
              <a:rPr lang="ru-RU" dirty="0" smtClean="0"/>
              <a:t>Краткое описание:</a:t>
            </a:r>
            <a:br>
              <a:rPr lang="ru-RU" dirty="0" smtClean="0"/>
            </a:br>
            <a:r>
              <a:rPr lang="ru-RU" dirty="0" smtClean="0"/>
              <a:t>Педагог показывает детям приготовленные предметы и производит с ними различные действия: ударяет деревянным молоточком по столу, звенит в колокольчик, переливает воду из стакана в стакан. Дети смотрят и слушают. Потом педагог убирает все за ширму и там повторяет эти действия, а дети по звуку угадывают, что он делает.</a:t>
            </a:r>
            <a:br>
              <a:rPr lang="ru-RU" dirty="0" smtClean="0"/>
            </a:br>
            <a:r>
              <a:rPr lang="ru-RU" dirty="0" smtClean="0"/>
              <a:t>Методические указания. Если дети затрудняются определить действие, нужно еще раз наглядно его продемонстрировать. Если же они легко справляются с заданием, можно увеличить количество предметов или взять предметы, близкие по звучанию.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kupisuvenir.com.ua/published/publicdata/KUPISUVENIR/attachments/SC/products_pictures/molotochek-myzukalni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11003">
            <a:off x="7461112" y="478385"/>
            <a:ext cx="1357803" cy="126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konomiy.ru/photos/kartinki-dlya-detsada-na-stakanchiki-75065-larg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28604"/>
            <a:ext cx="107157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900igr.net/datai/skazki-i-igry/CHej-zvuk-1.files/0010-011-Kolokolchik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1390081">
            <a:off x="7286644" y="4857760"/>
            <a:ext cx="921749" cy="142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/>
              <a:t>6.Игра «Угадай, что делать»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2899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Цель. Учить детей соотносить характер своих действий со звучанием бубна. Воспитание у детей умения переключать слуховое внимание.</a:t>
            </a:r>
            <a:br>
              <a:rPr lang="ru-RU" dirty="0" smtClean="0"/>
            </a:br>
            <a:r>
              <a:rPr lang="ru-RU" dirty="0" smtClean="0"/>
              <a:t>Подготовительная работа. Приготовить по 2 флажка на каждого ребенка.</a:t>
            </a:r>
            <a:br>
              <a:rPr lang="ru-RU" dirty="0" smtClean="0"/>
            </a:br>
            <a:r>
              <a:rPr lang="ru-RU" dirty="0" smtClean="0"/>
              <a:t>Краткое описание:</a:t>
            </a:r>
            <a:br>
              <a:rPr lang="ru-RU" dirty="0" smtClean="0"/>
            </a:br>
            <a:r>
              <a:rPr lang="ru-RU" dirty="0" smtClean="0"/>
              <a:t>Дети сидят полукругом. У каждого в руках по 2 флажка. Если педагог громко звенит бубном, дети поднимают флажки вверх и машут ими, если тихо - держат руки на коленях.</a:t>
            </a:r>
            <a:br>
              <a:rPr lang="ru-RU" dirty="0" smtClean="0"/>
            </a:br>
            <a:r>
              <a:rPr lang="ru-RU" dirty="0" smtClean="0"/>
              <a:t>Методические указания. Взрослому необходимо следить за правильной осанкой детей и правильным выполнением движений; чередовать громкое и тихое звучание тамбурина надо не более четырех раз, чтобы дети могли легко выполнять движения.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" name="Рисунок 10" descr="http://zezete2.z.e.pic.centerblog.net/o/1acfdb6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4714884"/>
            <a:ext cx="1319841" cy="134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Picture 16" descr="http://www.pd4pic.com/images/drum-music-sound-musical-instrument-drummin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786322"/>
            <a:ext cx="2500330" cy="1250166"/>
          </a:xfrm>
          <a:prstGeom prst="rect">
            <a:avLst/>
          </a:prstGeom>
          <a:noFill/>
        </p:spPr>
      </p:pic>
      <p:pic>
        <p:nvPicPr>
          <p:cNvPr id="16" name="Рисунок 15" descr="http://img.clipartfest.com/0051b1b67725276a1557266b1a2f20f3_red-flagpng-red-flag-animated-clipart_1050-1150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20162489">
            <a:off x="142844" y="214290"/>
            <a:ext cx="1291078" cy="141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g.clipartfest.com/0051b1b67725276a1557266b1a2f20f3_red-flagpng-red-flag-animated-clipart_1050-1150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1979283">
            <a:off x="7621298" y="344042"/>
            <a:ext cx="1291078" cy="141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7.Игра «Найди игрушку»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5742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Цель. Учить детей определять силу звучания хлопков.</a:t>
            </a:r>
          </a:p>
          <a:p>
            <a:pPr>
              <a:buNone/>
            </a:pPr>
            <a:r>
              <a:rPr lang="ru-RU" dirty="0" smtClean="0"/>
              <a:t>      Взрослый назначает водящего и предлагает ему плотно закрыть глаза. Потом прячет какую-нибудь игрушку (в шкаф, за штору и т.д.) и предлагает водящему найти её, ориентируясь на силу ударов в барабан (бубен, погремушка, колокольчик, хлопки в ладоши). Если ребёнок подходит близко к тому месту, где спрятана игрушка, барабан бьёт громко, если удаляется от неё – тихо.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://fotovideoforum.ru/resources/image/57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59300">
            <a:off x="428596" y="3643314"/>
            <a:ext cx="1766618" cy="2331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playcast.ru/uploads/2015/05/31/13809230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475807">
            <a:off x="6572264" y="3286124"/>
            <a:ext cx="1906151" cy="285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playcast.ru/uploads/2016/11/30/20703240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459816">
            <a:off x="3477958" y="3430014"/>
            <a:ext cx="2081657" cy="2319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8.Игра «В городе».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592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Цель. Различение близких звучаний.</a:t>
            </a:r>
          </a:p>
          <a:p>
            <a:r>
              <a:rPr lang="ru-RU" dirty="0" smtClean="0"/>
              <a:t>Ребёнку предлагается компьютерная демонстрация разных видов транспорта: велосипед, трактор, грузовик, легковой автомобиль, трамвай с соответствующими звуками. Звуки прослушиваются, затем воспроизводится один из сигналов. Ребёнок должен угадать какая машина его подаёт.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://www.playcast.ru/uploads/2016/02/19/17402249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3214686"/>
            <a:ext cx="200026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malditasicariaresources.files.wordpress.com/2014/12/0_c036b_fa06fca3_xxl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857760"/>
            <a:ext cx="2378458" cy="1278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http://www.playcast.ru/uploads/2015/04/06/1303392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4714884"/>
            <a:ext cx="1857364" cy="1857364"/>
          </a:xfrm>
          <a:prstGeom prst="rect">
            <a:avLst/>
          </a:prstGeom>
          <a:noFill/>
        </p:spPr>
      </p:pic>
      <p:pic>
        <p:nvPicPr>
          <p:cNvPr id="9" name="Рисунок 8" descr="http://www.cslaval.qc.ca/apo/albumOOo/Transport-vehicules/truck_jarno_vasamaa1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2928934"/>
            <a:ext cx="2688561" cy="2111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abload.de/img/traktrpng45rlpa2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3071810"/>
            <a:ext cx="1975449" cy="196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380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1_Тема Office</vt:lpstr>
      <vt:lpstr>Слайд 1</vt:lpstr>
      <vt:lpstr> </vt:lpstr>
      <vt:lpstr>2.Игра «Угадай, кто кричит» </vt:lpstr>
      <vt:lpstr>3.Игра «Где позвонили?»</vt:lpstr>
      <vt:lpstr>4.Игра «Угадай, на чём играю»</vt:lpstr>
      <vt:lpstr>5.Игра «Угадай, что делают» </vt:lpstr>
      <vt:lpstr>6.Игра «Угадай, что делать» </vt:lpstr>
      <vt:lpstr>7.Игра «Найди игрушку» </vt:lpstr>
      <vt:lpstr>8.Игра «В городе». </vt:lpstr>
      <vt:lpstr>9.Игра «Короб-коробок, подай голосок».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Ревенькова Т.Н.</cp:lastModifiedBy>
  <cp:revision>55</cp:revision>
  <dcterms:created xsi:type="dcterms:W3CDTF">2014-03-01T15:24:16Z</dcterms:created>
  <dcterms:modified xsi:type="dcterms:W3CDTF">2022-02-02T17:53:43Z</dcterms:modified>
</cp:coreProperties>
</file>