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5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IMG_20240426_0945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112695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IMG-1073096d1f614c6c937502eb0928c3c8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182" y="4725144"/>
            <a:ext cx="294430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720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2024-04-26T09:10:59Z</dcterms:created>
  <dcterms:modified xsi:type="dcterms:W3CDTF">2024-04-26T09:26:49Z</dcterms:modified>
</cp:coreProperties>
</file>