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Подарки к празднику. </a:t>
            </a:r>
            <a:br>
              <a:rPr lang="ru-RU" dirty="0" smtClean="0"/>
            </a:br>
            <a:r>
              <a:rPr lang="ru-RU" dirty="0" smtClean="0"/>
              <a:t>Как подарить детям радость.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850064"/>
            <a:ext cx="5131296" cy="9308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dirty="0" smtClean="0"/>
              <a:t>Подготовила: </a:t>
            </a:r>
          </a:p>
          <a:p>
            <a:pPr algn="just"/>
            <a:r>
              <a:rPr lang="ru-RU" sz="1800" dirty="0" smtClean="0"/>
              <a:t>Педагог-психолог МАДОУ «Цветик-семицветик»</a:t>
            </a:r>
          </a:p>
          <a:p>
            <a:pPr algn="just"/>
            <a:r>
              <a:rPr lang="ru-RU" sz="1800" dirty="0" smtClean="0"/>
              <a:t>Елена Дмитриевна Гончаренко</a:t>
            </a:r>
            <a:endParaRPr lang="ru-RU" sz="1800" dirty="0"/>
          </a:p>
        </p:txBody>
      </p:sp>
      <p:pic>
        <p:nvPicPr>
          <p:cNvPr id="1026" name="Picture 2" descr="Огромная куча подарк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436" y="2708920"/>
            <a:ext cx="549713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04664"/>
            <a:ext cx="7714104" cy="22322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Праздник в детском саду </a:t>
            </a:r>
            <a:r>
              <a:rPr lang="ru-RU" dirty="0"/>
              <a:t>я</a:t>
            </a:r>
            <a:r>
              <a:rPr lang="ru-RU" dirty="0" smtClean="0"/>
              <a:t>вляется </a:t>
            </a:r>
            <a:r>
              <a:rPr lang="ru-RU" dirty="0"/>
              <a:t>одной из форм организаций  деятельности детей дошкольного возраста, направленной на их художественно-эстетическое развитие и социально-коммуникативное развитие.</a:t>
            </a:r>
          </a:p>
          <a:p>
            <a:endParaRPr lang="ru-RU" dirty="0"/>
          </a:p>
        </p:txBody>
      </p:sp>
      <p:pic>
        <p:nvPicPr>
          <p:cNvPr id="2055" name="Picture 7" descr="Среди неизмеримого количества детских игр, в дошкольном периоде большой люб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52936"/>
            <a:ext cx="5040560" cy="31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0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776864" cy="2664296"/>
          </a:xfrm>
        </p:spPr>
        <p:txBody>
          <a:bodyPr>
            <a:normAutofit/>
          </a:bodyPr>
          <a:lstStyle/>
          <a:p>
            <a:r>
              <a:rPr lang="ru-RU" dirty="0"/>
              <a:t>Совместная деятельность  по организации и проведению праздника сплачивает детей и взрослых, между ними возникает полезное сотрудничество.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https://img2.akspic.ru/attachments/crops/7/3/3/2/12337/12337-flora-devuska-multfilm-zhenshhina-spektakl-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09" y="3177330"/>
            <a:ext cx="5647311" cy="31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06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60648"/>
            <a:ext cx="7498080" cy="4800600"/>
          </a:xfrm>
        </p:spPr>
        <p:txBody>
          <a:bodyPr/>
          <a:lstStyle/>
          <a:p>
            <a:pPr marL="82296" indent="0" algn="ctr">
              <a:buNone/>
            </a:pPr>
            <a:r>
              <a:rPr lang="ru-RU" b="1" dirty="0"/>
              <a:t>Основная функция подарка – вызвать положительные эмоции.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6192688" cy="4128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76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8"/>
            <a:ext cx="7786112" cy="345638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b="1" dirty="0"/>
              <a:t>Педагогам детского сада  важно, чтобы во время праздника все дети получили положительные эмоции. Поэтому мы стараемся исключить или минимизировать поводы, которые могут </a:t>
            </a:r>
            <a:r>
              <a:rPr lang="ru-RU" b="1" dirty="0" smtClean="0"/>
              <a:t>вызвать у детей </a:t>
            </a:r>
            <a:r>
              <a:rPr lang="ru-RU" b="1" dirty="0"/>
              <a:t>дискомфорт. 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5122" name="Picture 2" descr="https://avatars.mds.yandex.net/i?id=79ab106ff43ece3ff0c544a332711050b89ef32a-453165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95257"/>
            <a:ext cx="3600400" cy="253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31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714104" cy="2664296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Потребность </a:t>
            </a:r>
            <a:r>
              <a:rPr lang="ru-RU" b="1" dirty="0" smtClean="0"/>
              <a:t>в </a:t>
            </a:r>
            <a:r>
              <a:rPr lang="ru-RU" b="1" dirty="0"/>
              <a:t>принадлежности к группе имеет в своем основании глубокие эволюционные корни. В древние времена человек не мог выжить в одиночку, и отвержение группой означало гибель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Picture 2" descr="C:\Users\user\Desktop\технологии эффективной социализации\1556796849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89971"/>
            <a:ext cx="6336704" cy="3585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организовать вручение подарков?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/>
              <a:t>Выбор и закупку  подарков осуществляют родители </a:t>
            </a:r>
            <a:r>
              <a:rPr lang="ru-RU" dirty="0" smtClean="0"/>
              <a:t> </a:t>
            </a:r>
            <a:r>
              <a:rPr lang="ru-RU" dirty="0"/>
              <a:t>по обоюдной договоренности;</a:t>
            </a:r>
          </a:p>
          <a:p>
            <a:pPr lvl="0"/>
            <a:r>
              <a:rPr lang="ru-RU" dirty="0"/>
              <a:t>Подарки для детей должны соответствовать требованиям безопасности;</a:t>
            </a:r>
          </a:p>
          <a:p>
            <a:pPr lvl="0"/>
            <a:r>
              <a:rPr lang="ru-RU" dirty="0"/>
              <a:t>Подарки должны соответствовать возрастным особенностям детей;</a:t>
            </a:r>
          </a:p>
          <a:p>
            <a:pPr lvl="0"/>
            <a:r>
              <a:rPr lang="ru-RU" dirty="0"/>
              <a:t>Подарки должны соответствовать тематике праздника </a:t>
            </a:r>
            <a:r>
              <a:rPr lang="ru-RU" dirty="0" smtClean="0"/>
              <a:t>или быть  нейтральными </a:t>
            </a:r>
            <a:r>
              <a:rPr lang="ru-RU" dirty="0"/>
              <a:t>(универсальные для любого праздника – канцелярские товары, книги, </a:t>
            </a:r>
            <a:r>
              <a:rPr lang="ru-RU" dirty="0" smtClean="0"/>
              <a:t>куклы, машинки </a:t>
            </a:r>
            <a:r>
              <a:rPr lang="ru-RU" dirty="0"/>
              <a:t>и т.д.).</a:t>
            </a:r>
          </a:p>
          <a:p>
            <a:pPr lvl="0"/>
            <a:r>
              <a:rPr lang="ru-RU" dirty="0"/>
              <a:t>Подарки должны носить символический характер, быть не дорогими;</a:t>
            </a:r>
          </a:p>
          <a:p>
            <a:pPr lvl="0"/>
            <a:r>
              <a:rPr lang="ru-RU" dirty="0"/>
              <a:t>Подарки должны быть одинаковыми для всех детей (допускается разделение на подарки для девочек и мальчиков отдельно);</a:t>
            </a:r>
          </a:p>
          <a:p>
            <a:pPr lvl="0"/>
            <a:r>
              <a:rPr lang="ru-RU" dirty="0"/>
              <a:t>Подарки должны быть в одинаковых упаковочных пакетах;</a:t>
            </a:r>
          </a:p>
          <a:p>
            <a:pPr lvl="0"/>
            <a:r>
              <a:rPr lang="ru-RU" dirty="0"/>
              <a:t>В детском саду подарки детям преподносят сказочные персонажи или воспитатель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07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Важен не подарок, а внимание!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7499350" cy="421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88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225</TotalTime>
  <Words>210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Подарки к празднику.  Как подарить детям радость.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организовать вручение подарков?</vt:lpstr>
      <vt:lpstr>Важен не подарок, 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Подарки к празднику.  Как подарить детям радость.</dc:title>
  <dc:creator>Психолог</dc:creator>
  <cp:lastModifiedBy>user</cp:lastModifiedBy>
  <cp:revision>6</cp:revision>
  <dcterms:created xsi:type="dcterms:W3CDTF">2022-11-02T08:36:37Z</dcterms:created>
  <dcterms:modified xsi:type="dcterms:W3CDTF">2022-11-02T12:22:48Z</dcterms:modified>
</cp:coreProperties>
</file>