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2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2907"/>
    <a:srgbClr val="4A9C00"/>
    <a:srgbClr val="568616"/>
    <a:srgbClr val="D02300"/>
    <a:srgbClr val="FF3300"/>
    <a:srgbClr val="666633"/>
    <a:srgbClr val="2C6ED0"/>
    <a:srgbClr val="73A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24" autoAdjust="0"/>
  </p:normalViewPr>
  <p:slideViewPr>
    <p:cSldViewPr>
      <p:cViewPr varScale="1">
        <p:scale>
          <a:sx n="112" d="100"/>
          <a:sy n="112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CA8D68D-B875-4F05-91DE-E6F82310E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093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2995613"/>
            <a:ext cx="7696200" cy="1500187"/>
          </a:xfrm>
          <a:prstGeom prst="rect">
            <a:avLst/>
          </a:prstGeom>
        </p:spPr>
        <p:txBody>
          <a:bodyPr anchor="t" anchorCtr="0"/>
          <a:lstStyle>
            <a:lvl1pPr marL="0" indent="0" algn="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66729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90949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11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717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2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69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759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610552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05338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2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6886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908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41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60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379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11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5" r:id="rId2"/>
    <p:sldLayoutId id="2147483676" r:id="rId3"/>
    <p:sldLayoutId id="2147483677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5"/>
          <p:cNvSpPr>
            <a:spLocks noGrp="1"/>
          </p:cNvSpPr>
          <p:nvPr>
            <p:ph type="title"/>
          </p:nvPr>
        </p:nvSpPr>
        <p:spPr bwMode="auto">
          <a:xfrm>
            <a:off x="714348" y="857232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SzPct val="100000"/>
            </a:pPr>
            <a:r>
              <a:rPr lang="ru-RU" sz="3600" b="1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«Отравляющая педагогика»</a:t>
            </a:r>
            <a:r>
              <a:rPr lang="ru-RU" sz="3600" b="1" dirty="0" smtClean="0"/>
              <a:t> </a:t>
            </a:r>
            <a:r>
              <a:rPr lang="ru-RU" sz="3600" dirty="0" smtClean="0"/>
              <a:t>Комплекс воспитательных воздействий, которые ведут к развитию травмированной личности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/>
            </a:r>
            <a:br>
              <a:rPr lang="ru-RU" sz="4800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</a:br>
            <a:r>
              <a:rPr lang="ru-RU" sz="4800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/>
            </a:r>
            <a:br>
              <a:rPr lang="ru-RU" sz="4800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</a:br>
            <a:r>
              <a:rPr lang="ru-RU" sz="4800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/>
            </a:r>
            <a:br>
              <a:rPr lang="ru-RU" sz="4800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</a:br>
            <a:endParaRPr lang="ru-RU" sz="4800" dirty="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027" name="Text Placeholder 6"/>
          <p:cNvSpPr>
            <a:spLocks noGrp="1"/>
          </p:cNvSpPr>
          <p:nvPr>
            <p:ph type="body" idx="1"/>
          </p:nvPr>
        </p:nvSpPr>
        <p:spPr bwMode="auto">
          <a:xfrm>
            <a:off x="1447800" y="3212976"/>
            <a:ext cx="7696200" cy="1500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endParaRPr lang="ru-RU" dirty="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  <a:p>
            <a:endParaRPr lang="ru-RU" dirty="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Подготовила: педагог-психолог </a:t>
            </a:r>
          </a:p>
          <a:p>
            <a:r>
              <a:rPr lang="ru-RU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МБДОУ «детский сад «</a:t>
            </a:r>
            <a:r>
              <a:rPr lang="ru-RU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Цветик - семицветик</a:t>
            </a:r>
            <a:r>
              <a:rPr lang="ru-RU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»</a:t>
            </a:r>
          </a:p>
          <a:p>
            <a:r>
              <a:rPr lang="ru-RU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 Е.Д.Гончаренко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4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b="1" dirty="0" smtClean="0"/>
              <a:t>Наказывая</a:t>
            </a:r>
            <a:r>
              <a:rPr lang="ru-RU" b="1" dirty="0"/>
              <a:t>, подумай – зачем?</a:t>
            </a:r>
            <a:endParaRPr lang="ru-RU" dirty="0" smtClean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37311"/>
            <a:ext cx="8892480" cy="518728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99592" y="404664"/>
            <a:ext cx="7772400" cy="1362075"/>
          </a:xfrm>
        </p:spPr>
        <p:txBody>
          <a:bodyPr/>
          <a:lstStyle/>
          <a:p>
            <a:pPr algn="ctr">
              <a:defRPr/>
            </a:pPr>
            <a:r>
              <a:rPr lang="ru-RU" sz="4000" dirty="0"/>
              <a:t>7 правил для всех: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09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722313" y="1556792"/>
            <a:ext cx="7772400" cy="45487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/>
              <a:t>Наказание не должно вредить здоровью – ни физическому, ни психическому. 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Если есть сомнения: наказывать или нет – не наказывайте</a:t>
            </a:r>
            <a:r>
              <a:rPr lang="ru-RU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За 1 раз – одно наказание. 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Срок давности. 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Наказание – прощение. 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Ребенок не должен бояться наказания 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Без унижения. </a:t>
            </a:r>
            <a:endParaRPr lang="ru-RU" sz="2800" dirty="0" smtClean="0"/>
          </a:p>
          <a:p>
            <a:pPr marL="228600" indent="-228600">
              <a:buFont typeface="+mj-lt"/>
              <a:buAutoNum type="arabicPeriod"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0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Насилие рождает монстров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61" y="908720"/>
            <a:ext cx="7953582" cy="5949280"/>
          </a:xfrm>
        </p:spPr>
      </p:pic>
    </p:spTree>
    <p:extLst>
      <p:ext uri="{BB962C8B-B14F-4D97-AF65-F5344CB8AC3E}">
        <p14:creationId xmlns:p14="http://schemas.microsoft.com/office/powerpoint/2010/main" val="328237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b="1" dirty="0"/>
              <a:t>Утверждения «Отравляющей педагогики», которые неизбежно ведут к </a:t>
            </a:r>
            <a:r>
              <a:rPr lang="ru-RU" sz="2800" b="1" dirty="0" err="1"/>
              <a:t>травматизации</a:t>
            </a:r>
            <a:r>
              <a:rPr lang="ru-RU" sz="2800" b="1" dirty="0"/>
              <a:t> личности ребенка: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ru-RU" sz="2400" dirty="0"/>
              <a:t>Родители хозяева (не слуги!) зависимого от них ребенка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/>
              <a:t>Родители определяют, что хорошо, а что плохо.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/>
              <a:t>Ребенок несет ответственность за их гнев. Если родители сердятся – виноват он.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/>
              <a:t>Родители всегда должны быть защищены.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/>
              <a:t>Детское самоуважение создает угрозу родителю.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/>
              <a:t>Ребенок должен быть сломлен, и чем раньше, тем лучше.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/>
              <a:t>Все это должно произойти, пока ребенок еще совсем маленький, что бы ребенок «не заметил» этого, и не был в состоянии разоблачить родителей.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6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Жизненные установки травмированных детей: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000" dirty="0"/>
              <a:t>Любовь – это обязанность.</a:t>
            </a:r>
          </a:p>
          <a:p>
            <a:pPr lvl="0"/>
            <a:r>
              <a:rPr lang="ru-RU" sz="2000" dirty="0"/>
              <a:t>Ненависть может уйти, если попросить прощения.</a:t>
            </a:r>
          </a:p>
          <a:p>
            <a:pPr lvl="0"/>
            <a:r>
              <a:rPr lang="ru-RU" sz="2000" dirty="0" smtClean="0"/>
              <a:t>Дети </a:t>
            </a:r>
            <a:r>
              <a:rPr lang="ru-RU" sz="2000" dirty="0"/>
              <a:t>не заслуживают уважения просто потому, что они дети.</a:t>
            </a:r>
          </a:p>
          <a:p>
            <a:pPr lvl="0"/>
            <a:r>
              <a:rPr lang="ru-RU" sz="2000" dirty="0" smtClean="0"/>
              <a:t>Обида </a:t>
            </a:r>
            <a:r>
              <a:rPr lang="ru-RU" sz="2000" dirty="0"/>
              <a:t>– делает ребенка сильнее</a:t>
            </a:r>
          </a:p>
          <a:p>
            <a:pPr lvl="0"/>
            <a:r>
              <a:rPr lang="ru-RU" sz="2000" dirty="0"/>
              <a:t>Высокая самооценка – вредна</a:t>
            </a:r>
          </a:p>
          <a:p>
            <a:pPr lvl="0"/>
            <a:r>
              <a:rPr lang="ru-RU" sz="2000" dirty="0"/>
              <a:t>Низкая самооценка – делает людей альтруистами</a:t>
            </a:r>
          </a:p>
          <a:p>
            <a:pPr lvl="0"/>
            <a:r>
              <a:rPr lang="ru-RU" sz="2000" dirty="0"/>
              <a:t>Нежность (сильная любовь) вредна</a:t>
            </a:r>
          </a:p>
          <a:p>
            <a:pPr lvl="0"/>
            <a:r>
              <a:rPr lang="ru-RU" sz="2000" dirty="0"/>
              <a:t>Удовлетворять детские желания – не правильно.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51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Жизненные установки травмированных детей: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844675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z="2000" dirty="0"/>
              <a:t>Суровость, грубость и холодность – хорошая подготовка к жизни.</a:t>
            </a:r>
          </a:p>
          <a:p>
            <a:pPr lvl="0"/>
            <a:r>
              <a:rPr lang="ru-RU" sz="2000" dirty="0"/>
              <a:t>Притвориться благодарным – лучше, чем честная неблагодарность.</a:t>
            </a:r>
          </a:p>
          <a:p>
            <a:pPr lvl="0"/>
            <a:r>
              <a:rPr lang="ru-RU" sz="2000" dirty="0"/>
              <a:t>То, как вы себя ведете, важнее того, что вы на самом деле есть.</a:t>
            </a:r>
          </a:p>
          <a:p>
            <a:pPr lvl="0"/>
            <a:r>
              <a:rPr lang="ru-RU" sz="2000" dirty="0"/>
              <a:t>Родители – не переживут, если их обидеть.</a:t>
            </a:r>
          </a:p>
          <a:p>
            <a:pPr lvl="0"/>
            <a:r>
              <a:rPr lang="ru-RU" sz="2000" dirty="0" smtClean="0"/>
              <a:t>Сильные </a:t>
            </a:r>
            <a:r>
              <a:rPr lang="ru-RU" sz="2000" dirty="0"/>
              <a:t>чувства – вредны.</a:t>
            </a:r>
          </a:p>
          <a:p>
            <a:pPr lvl="0"/>
            <a:r>
              <a:rPr lang="ru-RU" sz="2000" dirty="0"/>
              <a:t>Родители – не могут говорить глупости, или быть виноватыми.</a:t>
            </a:r>
          </a:p>
          <a:p>
            <a:pPr lvl="0"/>
            <a:r>
              <a:rPr lang="ru-RU" sz="2000" dirty="0"/>
              <a:t>Родители всегда правы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1416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ориентиры позитивной педагогики: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Любите своего ребенка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Уважайте ценности ребенка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Осознайте собственные ошибки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Подавайте хороший пример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Старайтесь узнать из его поведения: </a:t>
            </a:r>
          </a:p>
          <a:p>
            <a:pPr marL="400050" lvl="1" indent="0">
              <a:buNone/>
            </a:pPr>
            <a:r>
              <a:rPr lang="ru-RU" dirty="0" smtClean="0"/>
              <a:t>а) о индивидуальности ребенка</a:t>
            </a:r>
          </a:p>
          <a:p>
            <a:pPr marL="400050" lvl="1" indent="0">
              <a:buNone/>
            </a:pPr>
            <a:r>
              <a:rPr lang="ru-RU" dirty="0" smtClean="0"/>
              <a:t>б) о родительских чертах</a:t>
            </a:r>
          </a:p>
          <a:p>
            <a:pPr marL="400050" lvl="1" indent="0">
              <a:buNone/>
            </a:pPr>
            <a:r>
              <a:rPr lang="ru-RU" dirty="0" smtClean="0"/>
              <a:t>в) об эмоциональной жизни ребенка</a:t>
            </a:r>
          </a:p>
          <a:p>
            <a:pPr marL="400050" lvl="1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91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r>
              <a:rPr lang="ru-RU" sz="4000" dirty="0" smtClean="0"/>
              <a:t>Все получиться!!!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336803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C1EAD42-71A5-41C6-8948-E820E65FE0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TS010336803</Template>
  <TotalTime>0</TotalTime>
  <Words>355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TS010336803</vt:lpstr>
      <vt:lpstr>«Отравляющая педагогика» Комплекс воспитательных воздействий, которые ведут к развитию травмированной личности    </vt:lpstr>
      <vt:lpstr>Наказывая, подумай – зачем?</vt:lpstr>
      <vt:lpstr>7 правил для всех: </vt:lpstr>
      <vt:lpstr>Насилие рождает монстров</vt:lpstr>
      <vt:lpstr>Утверждения «Отравляющей педагогики», которые неизбежно ведут к травматизации личности ребенка: </vt:lpstr>
      <vt:lpstr>Жизненные установки травмированных детей:</vt:lpstr>
      <vt:lpstr>Жизненные установки травмированных детей:</vt:lpstr>
      <vt:lpstr>Основные ориентиры позитивной педагогики:</vt:lpstr>
      <vt:lpstr>Презентация PowerPoint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2014-04-16T16:24:51Z</dcterms:created>
  <dcterms:modified xsi:type="dcterms:W3CDTF">2019-10-24T08:38:00Z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TC103368039990</vt:lpwstr>
  </property>
</Properties>
</file>