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281" r:id="rId3"/>
    <p:sldId id="271" r:id="rId4"/>
    <p:sldId id="270" r:id="rId5"/>
    <p:sldId id="272" r:id="rId6"/>
    <p:sldId id="273" r:id="rId7"/>
    <p:sldId id="274" r:id="rId8"/>
    <p:sldId id="276" r:id="rId9"/>
    <p:sldId id="256" r:id="rId10"/>
    <p:sldId id="305" r:id="rId11"/>
    <p:sldId id="306" r:id="rId12"/>
    <p:sldId id="307" r:id="rId13"/>
    <p:sldId id="308" r:id="rId14"/>
    <p:sldId id="289" r:id="rId15"/>
    <p:sldId id="262" r:id="rId16"/>
    <p:sldId id="285" r:id="rId17"/>
    <p:sldId id="257" r:id="rId18"/>
    <p:sldId id="292" r:id="rId19"/>
    <p:sldId id="259" r:id="rId20"/>
    <p:sldId id="260" r:id="rId21"/>
    <p:sldId id="268" r:id="rId22"/>
    <p:sldId id="29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F8F8"/>
    <a:srgbClr val="FF0066"/>
    <a:srgbClr val="0000FF"/>
    <a:srgbClr val="09FF78"/>
    <a:srgbClr val="660033"/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7" d="100"/>
          <a:sy n="87" d="100"/>
        </p:scale>
        <p:origin x="-876" y="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7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12" Type="http://schemas.openxmlformats.org/officeDocument/2006/relationships/image" Target="../media/image126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21.png"/><Relationship Id="rId11" Type="http://schemas.openxmlformats.org/officeDocument/2006/relationships/image" Target="../media/image125.png"/><Relationship Id="rId5" Type="http://schemas.openxmlformats.org/officeDocument/2006/relationships/image" Target="../media/image120.png"/><Relationship Id="rId10" Type="http://schemas.openxmlformats.org/officeDocument/2006/relationships/image" Target="../media/image124.png"/><Relationship Id="rId4" Type="http://schemas.openxmlformats.org/officeDocument/2006/relationships/image" Target="../media/image119.jpeg"/><Relationship Id="rId9" Type="http://schemas.microsoft.com/office/2007/relationships/media" Target="../media/media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25.png"/><Relationship Id="rId3" Type="http://schemas.openxmlformats.org/officeDocument/2006/relationships/image" Target="../media/image118.png"/><Relationship Id="rId7" Type="http://schemas.openxmlformats.org/officeDocument/2006/relationships/image" Target="../media/image124.png"/><Relationship Id="rId12" Type="http://schemas.openxmlformats.org/officeDocument/2006/relationships/image" Target="../media/image131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microsoft.com/office/2007/relationships/media" Target="../media/media1.wav"/><Relationship Id="rId11" Type="http://schemas.openxmlformats.org/officeDocument/2006/relationships/image" Target="../media/image130.png"/><Relationship Id="rId5" Type="http://schemas.openxmlformats.org/officeDocument/2006/relationships/image" Target="../media/image120.png"/><Relationship Id="rId15" Type="http://schemas.openxmlformats.org/officeDocument/2006/relationships/image" Target="../media/image127.png"/><Relationship Id="rId10" Type="http://schemas.openxmlformats.org/officeDocument/2006/relationships/image" Target="../media/image129.jpeg"/><Relationship Id="rId4" Type="http://schemas.openxmlformats.org/officeDocument/2006/relationships/image" Target="../media/image119.jpeg"/><Relationship Id="rId9" Type="http://schemas.openxmlformats.org/officeDocument/2006/relationships/image" Target="../media/image128.png"/><Relationship Id="rId14" Type="http://schemas.openxmlformats.org/officeDocument/2006/relationships/image" Target="../media/image1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jpeg"/><Relationship Id="rId7" Type="http://schemas.openxmlformats.org/officeDocument/2006/relationships/image" Target="../media/image136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4.png"/><Relationship Id="rId3" Type="http://schemas.openxmlformats.org/officeDocument/2006/relationships/image" Target="../media/image119.jpeg"/><Relationship Id="rId7" Type="http://schemas.openxmlformats.org/officeDocument/2006/relationships/image" Target="../media/image139.png"/><Relationship Id="rId12" Type="http://schemas.openxmlformats.org/officeDocument/2006/relationships/image" Target="../media/image14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7.png"/><Relationship Id="rId1" Type="http://schemas.openxmlformats.org/officeDocument/2006/relationships/video" Target="NULL" TargetMode="External"/><Relationship Id="rId6" Type="http://schemas.openxmlformats.org/officeDocument/2006/relationships/image" Target="../media/image124.png"/><Relationship Id="rId11" Type="http://schemas.openxmlformats.org/officeDocument/2006/relationships/image" Target="../media/image142.png"/><Relationship Id="rId5" Type="http://schemas.microsoft.com/office/2007/relationships/media" Target="../media/media1.wav"/><Relationship Id="rId15" Type="http://schemas.openxmlformats.org/officeDocument/2006/relationships/image" Target="../media/image146.png"/><Relationship Id="rId10" Type="http://schemas.openxmlformats.org/officeDocument/2006/relationships/image" Target="../media/image141.png"/><Relationship Id="rId4" Type="http://schemas.openxmlformats.org/officeDocument/2006/relationships/image" Target="../media/image120.png"/><Relationship Id="rId9" Type="http://schemas.openxmlformats.org/officeDocument/2006/relationships/image" Target="../media/image138.png"/><Relationship Id="rId14" Type="http://schemas.openxmlformats.org/officeDocument/2006/relationships/image" Target="../media/image1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7.png"/><Relationship Id="rId18" Type="http://schemas.openxmlformats.org/officeDocument/2006/relationships/image" Target="../media/image161.png"/><Relationship Id="rId3" Type="http://schemas.openxmlformats.org/officeDocument/2006/relationships/audio" Target="../media/audio23.wav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17" Type="http://schemas.openxmlformats.org/officeDocument/2006/relationships/image" Target="../media/image27.png"/><Relationship Id="rId2" Type="http://schemas.openxmlformats.org/officeDocument/2006/relationships/audio" Target="../media/audio22.wav"/><Relationship Id="rId16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149.jpeg"/><Relationship Id="rId15" Type="http://schemas.openxmlformats.org/officeDocument/2006/relationships/image" Target="../media/image159.png"/><Relationship Id="rId10" Type="http://schemas.openxmlformats.org/officeDocument/2006/relationships/image" Target="../media/image154.png"/><Relationship Id="rId4" Type="http://schemas.openxmlformats.org/officeDocument/2006/relationships/image" Target="../media/image148.png"/><Relationship Id="rId9" Type="http://schemas.openxmlformats.org/officeDocument/2006/relationships/image" Target="../media/image153.png"/><Relationship Id="rId14" Type="http://schemas.openxmlformats.org/officeDocument/2006/relationships/image" Target="../media/image158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7.png"/><Relationship Id="rId18" Type="http://schemas.openxmlformats.org/officeDocument/2006/relationships/image" Target="../media/image172.png"/><Relationship Id="rId3" Type="http://schemas.openxmlformats.org/officeDocument/2006/relationships/audio" Target="../media/audio25.wav"/><Relationship Id="rId21" Type="http://schemas.openxmlformats.org/officeDocument/2006/relationships/image" Target="../media/image175.png"/><Relationship Id="rId7" Type="http://schemas.openxmlformats.org/officeDocument/2006/relationships/image" Target="../media/image25.png"/><Relationship Id="rId12" Type="http://schemas.openxmlformats.org/officeDocument/2006/relationships/image" Target="../media/image166.png"/><Relationship Id="rId17" Type="http://schemas.openxmlformats.org/officeDocument/2006/relationships/image" Target="../media/image171.png"/><Relationship Id="rId2" Type="http://schemas.openxmlformats.org/officeDocument/2006/relationships/audio" Target="../media/audio24.wav"/><Relationship Id="rId16" Type="http://schemas.openxmlformats.org/officeDocument/2006/relationships/image" Target="../media/image170.png"/><Relationship Id="rId20" Type="http://schemas.openxmlformats.org/officeDocument/2006/relationships/image" Target="../media/image1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2.jpeg"/><Relationship Id="rId11" Type="http://schemas.openxmlformats.org/officeDocument/2006/relationships/image" Target="../media/image165.png"/><Relationship Id="rId5" Type="http://schemas.openxmlformats.org/officeDocument/2006/relationships/audio" Target="../media/audio27.wav"/><Relationship Id="rId15" Type="http://schemas.openxmlformats.org/officeDocument/2006/relationships/image" Target="../media/image169.png"/><Relationship Id="rId10" Type="http://schemas.openxmlformats.org/officeDocument/2006/relationships/image" Target="../media/image164.png"/><Relationship Id="rId19" Type="http://schemas.openxmlformats.org/officeDocument/2006/relationships/image" Target="../media/image173.png"/><Relationship Id="rId4" Type="http://schemas.openxmlformats.org/officeDocument/2006/relationships/audio" Target="../media/audio26.wav"/><Relationship Id="rId9" Type="http://schemas.openxmlformats.org/officeDocument/2006/relationships/image" Target="../media/image27.png"/><Relationship Id="rId14" Type="http://schemas.openxmlformats.org/officeDocument/2006/relationships/image" Target="../media/image16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3" Type="http://schemas.openxmlformats.org/officeDocument/2006/relationships/image" Target="../media/image176.jpeg"/><Relationship Id="rId7" Type="http://schemas.openxmlformats.org/officeDocument/2006/relationships/image" Target="../media/image180.png"/><Relationship Id="rId2" Type="http://schemas.openxmlformats.org/officeDocument/2006/relationships/audio" Target="../media/audio2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9.jpeg"/><Relationship Id="rId11" Type="http://schemas.openxmlformats.org/officeDocument/2006/relationships/image" Target="../media/image25.png"/><Relationship Id="rId5" Type="http://schemas.openxmlformats.org/officeDocument/2006/relationships/image" Target="../media/image178.png"/><Relationship Id="rId10" Type="http://schemas.openxmlformats.org/officeDocument/2006/relationships/image" Target="../media/image183.png"/><Relationship Id="rId4" Type="http://schemas.openxmlformats.org/officeDocument/2006/relationships/image" Target="../media/image177.png"/><Relationship Id="rId9" Type="http://schemas.openxmlformats.org/officeDocument/2006/relationships/image" Target="../media/image18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13" Type="http://schemas.openxmlformats.org/officeDocument/2006/relationships/image" Target="../media/image191.jpeg"/><Relationship Id="rId18" Type="http://schemas.openxmlformats.org/officeDocument/2006/relationships/image" Target="../media/image195.png"/><Relationship Id="rId3" Type="http://schemas.openxmlformats.org/officeDocument/2006/relationships/audio" Target="../media/audio30.wav"/><Relationship Id="rId7" Type="http://schemas.openxmlformats.org/officeDocument/2006/relationships/image" Target="../media/image186.jpeg"/><Relationship Id="rId12" Type="http://schemas.openxmlformats.org/officeDocument/2006/relationships/image" Target="../media/image190.png"/><Relationship Id="rId17" Type="http://schemas.openxmlformats.org/officeDocument/2006/relationships/image" Target="../media/image194.png"/><Relationship Id="rId2" Type="http://schemas.openxmlformats.org/officeDocument/2006/relationships/audio" Target="../media/audio29.wav"/><Relationship Id="rId16" Type="http://schemas.openxmlformats.org/officeDocument/2006/relationships/image" Target="../media/image1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5.png"/><Relationship Id="rId11" Type="http://schemas.openxmlformats.org/officeDocument/2006/relationships/image" Target="../media/image27.png"/><Relationship Id="rId5" Type="http://schemas.openxmlformats.org/officeDocument/2006/relationships/image" Target="../media/image184.png"/><Relationship Id="rId15" Type="http://schemas.openxmlformats.org/officeDocument/2006/relationships/image" Target="../media/image192.png"/><Relationship Id="rId10" Type="http://schemas.openxmlformats.org/officeDocument/2006/relationships/image" Target="../media/image189.png"/><Relationship Id="rId19" Type="http://schemas.openxmlformats.org/officeDocument/2006/relationships/image" Target="../media/image196.png"/><Relationship Id="rId4" Type="http://schemas.openxmlformats.org/officeDocument/2006/relationships/image" Target="../media/image25.png"/><Relationship Id="rId9" Type="http://schemas.openxmlformats.org/officeDocument/2006/relationships/image" Target="../media/image188.png"/><Relationship Id="rId14" Type="http://schemas.microsoft.com/office/2007/relationships/hdphoto" Target="../media/hdphoto17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201.png"/><Relationship Id="rId18" Type="http://schemas.openxmlformats.org/officeDocument/2006/relationships/image" Target="../media/image27.png"/><Relationship Id="rId26" Type="http://schemas.openxmlformats.org/officeDocument/2006/relationships/image" Target="../media/image210.png"/><Relationship Id="rId3" Type="http://schemas.openxmlformats.org/officeDocument/2006/relationships/image" Target="../media/image25.png"/><Relationship Id="rId21" Type="http://schemas.microsoft.com/office/2007/relationships/hdphoto" Target="../media/hdphoto17.wdp"/><Relationship Id="rId7" Type="http://schemas.openxmlformats.org/officeDocument/2006/relationships/image" Target="../media/image195.png"/><Relationship Id="rId12" Type="http://schemas.openxmlformats.org/officeDocument/2006/relationships/image" Target="../media/image200.png"/><Relationship Id="rId17" Type="http://schemas.openxmlformats.org/officeDocument/2006/relationships/image" Target="../media/image205.png"/><Relationship Id="rId25" Type="http://schemas.openxmlformats.org/officeDocument/2006/relationships/image" Target="../media/image209.png"/><Relationship Id="rId2" Type="http://schemas.openxmlformats.org/officeDocument/2006/relationships/audio" Target="../media/audio30.wav"/><Relationship Id="rId16" Type="http://schemas.openxmlformats.org/officeDocument/2006/relationships/image" Target="../media/image204.png"/><Relationship Id="rId20" Type="http://schemas.openxmlformats.org/officeDocument/2006/relationships/image" Target="../media/image1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24" Type="http://schemas.openxmlformats.org/officeDocument/2006/relationships/image" Target="../media/image208.png"/><Relationship Id="rId5" Type="http://schemas.openxmlformats.org/officeDocument/2006/relationships/image" Target="../media/image193.png"/><Relationship Id="rId15" Type="http://schemas.openxmlformats.org/officeDocument/2006/relationships/image" Target="../media/image203.png"/><Relationship Id="rId23" Type="http://schemas.openxmlformats.org/officeDocument/2006/relationships/image" Target="../media/image207.png"/><Relationship Id="rId10" Type="http://schemas.openxmlformats.org/officeDocument/2006/relationships/image" Target="../media/image198.png"/><Relationship Id="rId19" Type="http://schemas.openxmlformats.org/officeDocument/2006/relationships/image" Target="../media/image190.png"/><Relationship Id="rId4" Type="http://schemas.openxmlformats.org/officeDocument/2006/relationships/image" Target="../media/image192.png"/><Relationship Id="rId9" Type="http://schemas.openxmlformats.org/officeDocument/2006/relationships/image" Target="../media/image197.png"/><Relationship Id="rId14" Type="http://schemas.openxmlformats.org/officeDocument/2006/relationships/image" Target="../media/image202.png"/><Relationship Id="rId22" Type="http://schemas.openxmlformats.org/officeDocument/2006/relationships/image" Target="../media/image206.png"/><Relationship Id="rId27" Type="http://schemas.openxmlformats.org/officeDocument/2006/relationships/image" Target="../media/image2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193.png"/><Relationship Id="rId3" Type="http://schemas.openxmlformats.org/officeDocument/2006/relationships/image" Target="../media/image25.png"/><Relationship Id="rId7" Type="http://schemas.openxmlformats.org/officeDocument/2006/relationships/image" Target="../media/image215.png"/><Relationship Id="rId12" Type="http://schemas.openxmlformats.org/officeDocument/2006/relationships/image" Target="../media/image192.png"/><Relationship Id="rId2" Type="http://schemas.openxmlformats.org/officeDocument/2006/relationships/audio" Target="../media/audio30.wav"/><Relationship Id="rId16" Type="http://schemas.openxmlformats.org/officeDocument/2006/relationships/image" Target="../media/image1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4.png"/><Relationship Id="rId11" Type="http://schemas.microsoft.com/office/2007/relationships/hdphoto" Target="../media/hdphoto17.wdp"/><Relationship Id="rId5" Type="http://schemas.openxmlformats.org/officeDocument/2006/relationships/image" Target="../media/image213.png"/><Relationship Id="rId15" Type="http://schemas.openxmlformats.org/officeDocument/2006/relationships/image" Target="../media/image195.png"/><Relationship Id="rId10" Type="http://schemas.openxmlformats.org/officeDocument/2006/relationships/image" Target="../media/image191.jpeg"/><Relationship Id="rId4" Type="http://schemas.openxmlformats.org/officeDocument/2006/relationships/image" Target="../media/image212.png"/><Relationship Id="rId9" Type="http://schemas.openxmlformats.org/officeDocument/2006/relationships/image" Target="../media/image190.png"/><Relationship Id="rId14" Type="http://schemas.openxmlformats.org/officeDocument/2006/relationships/image" Target="../media/image19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image" Target="../media/image27.png"/><Relationship Id="rId5" Type="http://schemas.openxmlformats.org/officeDocument/2006/relationships/audio" Target="../media/audio4.wav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jpeg"/><Relationship Id="rId13" Type="http://schemas.openxmlformats.org/officeDocument/2006/relationships/image" Target="../media/image224.jpeg"/><Relationship Id="rId18" Type="http://schemas.openxmlformats.org/officeDocument/2006/relationships/image" Target="../media/image193.png"/><Relationship Id="rId3" Type="http://schemas.openxmlformats.org/officeDocument/2006/relationships/image" Target="../media/image25.png"/><Relationship Id="rId21" Type="http://schemas.openxmlformats.org/officeDocument/2006/relationships/image" Target="../media/image196.png"/><Relationship Id="rId7" Type="http://schemas.openxmlformats.org/officeDocument/2006/relationships/image" Target="../media/image219.jpeg"/><Relationship Id="rId12" Type="http://schemas.openxmlformats.org/officeDocument/2006/relationships/image" Target="../media/image27.png"/><Relationship Id="rId17" Type="http://schemas.openxmlformats.org/officeDocument/2006/relationships/image" Target="../media/image192.png"/><Relationship Id="rId2" Type="http://schemas.openxmlformats.org/officeDocument/2006/relationships/audio" Target="../media/audio30.wav"/><Relationship Id="rId16" Type="http://schemas.microsoft.com/office/2007/relationships/hdphoto" Target="../media/hdphoto17.wdp"/><Relationship Id="rId20" Type="http://schemas.openxmlformats.org/officeDocument/2006/relationships/image" Target="../media/image1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8.png"/><Relationship Id="rId11" Type="http://schemas.openxmlformats.org/officeDocument/2006/relationships/image" Target="../media/image223.jpeg"/><Relationship Id="rId5" Type="http://schemas.openxmlformats.org/officeDocument/2006/relationships/image" Target="../media/image217.png"/><Relationship Id="rId15" Type="http://schemas.openxmlformats.org/officeDocument/2006/relationships/image" Target="../media/image191.jpeg"/><Relationship Id="rId10" Type="http://schemas.openxmlformats.org/officeDocument/2006/relationships/image" Target="../media/image222.jpeg"/><Relationship Id="rId19" Type="http://schemas.openxmlformats.org/officeDocument/2006/relationships/image" Target="../media/image194.png"/><Relationship Id="rId4" Type="http://schemas.openxmlformats.org/officeDocument/2006/relationships/image" Target="../media/image216.png"/><Relationship Id="rId9" Type="http://schemas.openxmlformats.org/officeDocument/2006/relationships/image" Target="../media/image221.jpeg"/><Relationship Id="rId14" Type="http://schemas.openxmlformats.org/officeDocument/2006/relationships/image" Target="../media/image19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image" Target="../media/image27.png"/><Relationship Id="rId18" Type="http://schemas.openxmlformats.org/officeDocument/2006/relationships/image" Target="../media/image190.png"/><Relationship Id="rId3" Type="http://schemas.openxmlformats.org/officeDocument/2006/relationships/image" Target="../media/image25.png"/><Relationship Id="rId7" Type="http://schemas.openxmlformats.org/officeDocument/2006/relationships/image" Target="../media/image228.png"/><Relationship Id="rId12" Type="http://schemas.openxmlformats.org/officeDocument/2006/relationships/image" Target="../media/image196.png"/><Relationship Id="rId17" Type="http://schemas.openxmlformats.org/officeDocument/2006/relationships/image" Target="../media/image232.png"/><Relationship Id="rId2" Type="http://schemas.openxmlformats.org/officeDocument/2006/relationships/audio" Target="../media/audio31.wav"/><Relationship Id="rId16" Type="http://schemas.openxmlformats.org/officeDocument/2006/relationships/image" Target="../media/image231.png"/><Relationship Id="rId20" Type="http://schemas.microsoft.com/office/2007/relationships/hdphoto" Target="../media/hdphoto17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7.png"/><Relationship Id="rId11" Type="http://schemas.openxmlformats.org/officeDocument/2006/relationships/image" Target="../media/image195.png"/><Relationship Id="rId5" Type="http://schemas.openxmlformats.org/officeDocument/2006/relationships/image" Target="../media/image226.png"/><Relationship Id="rId15" Type="http://schemas.openxmlformats.org/officeDocument/2006/relationships/image" Target="../media/image230.png"/><Relationship Id="rId10" Type="http://schemas.openxmlformats.org/officeDocument/2006/relationships/image" Target="../media/image194.png"/><Relationship Id="rId19" Type="http://schemas.openxmlformats.org/officeDocument/2006/relationships/image" Target="../media/image191.jpeg"/><Relationship Id="rId4" Type="http://schemas.openxmlformats.org/officeDocument/2006/relationships/image" Target="../media/image225.png"/><Relationship Id="rId9" Type="http://schemas.openxmlformats.org/officeDocument/2006/relationships/image" Target="../media/image193.png"/><Relationship Id="rId14" Type="http://schemas.openxmlformats.org/officeDocument/2006/relationships/image" Target="../media/image2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13" Type="http://schemas.openxmlformats.org/officeDocument/2006/relationships/image" Target="../media/image3.png"/><Relationship Id="rId18" Type="http://schemas.openxmlformats.org/officeDocument/2006/relationships/image" Target="../media/image240.png"/><Relationship Id="rId26" Type="http://schemas.microsoft.com/office/2007/relationships/hdphoto" Target="../media/hdphoto20.wdp"/><Relationship Id="rId3" Type="http://schemas.openxmlformats.org/officeDocument/2006/relationships/image" Target="../media/image1.jpeg"/><Relationship Id="rId21" Type="http://schemas.openxmlformats.org/officeDocument/2006/relationships/image" Target="../media/image242.png"/><Relationship Id="rId7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image" Target="../media/image239.png"/><Relationship Id="rId25" Type="http://schemas.openxmlformats.org/officeDocument/2006/relationships/image" Target="../media/image244.png"/><Relationship Id="rId2" Type="http://schemas.openxmlformats.org/officeDocument/2006/relationships/audio" Target="../media/audio32.wav"/><Relationship Id="rId16" Type="http://schemas.openxmlformats.org/officeDocument/2006/relationships/image" Target="../media/image238.png"/><Relationship Id="rId20" Type="http://schemas.openxmlformats.org/officeDocument/2006/relationships/image" Target="../media/image11.png"/><Relationship Id="rId29" Type="http://schemas.openxmlformats.org/officeDocument/2006/relationships/image" Target="../media/image2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3.png"/><Relationship Id="rId11" Type="http://schemas.openxmlformats.org/officeDocument/2006/relationships/image" Target="../media/image236.png"/><Relationship Id="rId24" Type="http://schemas.microsoft.com/office/2007/relationships/hdphoto" Target="../media/hdphoto19.wdp"/><Relationship Id="rId5" Type="http://schemas.openxmlformats.org/officeDocument/2006/relationships/image" Target="../media/image6.png"/><Relationship Id="rId15" Type="http://schemas.openxmlformats.org/officeDocument/2006/relationships/image" Target="../media/image237.png"/><Relationship Id="rId23" Type="http://schemas.openxmlformats.org/officeDocument/2006/relationships/image" Target="../media/image243.png"/><Relationship Id="rId28" Type="http://schemas.microsoft.com/office/2007/relationships/hdphoto" Target="../media/hdphoto21.wdp"/><Relationship Id="rId10" Type="http://schemas.openxmlformats.org/officeDocument/2006/relationships/image" Target="../media/image8.png"/><Relationship Id="rId19" Type="http://schemas.openxmlformats.org/officeDocument/2006/relationships/image" Target="../media/image241.png"/><Relationship Id="rId4" Type="http://schemas.openxmlformats.org/officeDocument/2006/relationships/image" Target="../media/image25.png"/><Relationship Id="rId9" Type="http://schemas.openxmlformats.org/officeDocument/2006/relationships/image" Target="../media/image235.png"/><Relationship Id="rId14" Type="http://schemas.openxmlformats.org/officeDocument/2006/relationships/image" Target="../media/image4.png"/><Relationship Id="rId22" Type="http://schemas.microsoft.com/office/2007/relationships/hdphoto" Target="../media/hdphoto18.wdp"/><Relationship Id="rId27" Type="http://schemas.openxmlformats.org/officeDocument/2006/relationships/image" Target="../media/image245.png"/><Relationship Id="rId30" Type="http://schemas.microsoft.com/office/2007/relationships/hdphoto" Target="../media/hdphoto2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1.png"/><Relationship Id="rId3" Type="http://schemas.openxmlformats.org/officeDocument/2006/relationships/audio" Target="../media/audio7.wav"/><Relationship Id="rId21" Type="http://schemas.openxmlformats.org/officeDocument/2006/relationships/image" Target="../media/image44.png"/><Relationship Id="rId7" Type="http://schemas.openxmlformats.org/officeDocument/2006/relationships/image" Target="../media/image27.png"/><Relationship Id="rId12" Type="http://schemas.openxmlformats.org/officeDocument/2006/relationships/image" Target="../media/image38.png"/><Relationship Id="rId17" Type="http://schemas.openxmlformats.org/officeDocument/2006/relationships/hyperlink" Target="http://fotki.yandex.ru/users/elena-soloveika/view/599340/?page=0" TargetMode="External"/><Relationship Id="rId2" Type="http://schemas.openxmlformats.org/officeDocument/2006/relationships/audio" Target="../media/audio6.wav"/><Relationship Id="rId16" Type="http://schemas.openxmlformats.org/officeDocument/2006/relationships/image" Target="../media/image40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24" Type="http://schemas.openxmlformats.org/officeDocument/2006/relationships/image" Target="../media/image47.png"/><Relationship Id="rId5" Type="http://schemas.openxmlformats.org/officeDocument/2006/relationships/image" Target="../media/image32.png"/><Relationship Id="rId15" Type="http://schemas.openxmlformats.org/officeDocument/2006/relationships/hyperlink" Target="http://fotki.yandex.ru/users/elena-soloveika/view/599336/?page=0" TargetMode="External"/><Relationship Id="rId23" Type="http://schemas.openxmlformats.org/officeDocument/2006/relationships/image" Target="../media/image46.png"/><Relationship Id="rId10" Type="http://schemas.openxmlformats.org/officeDocument/2006/relationships/image" Target="../media/image36.png"/><Relationship Id="rId19" Type="http://schemas.openxmlformats.org/officeDocument/2006/relationships/image" Target="../media/image42.png"/><Relationship Id="rId4" Type="http://schemas.openxmlformats.org/officeDocument/2006/relationships/image" Target="../media/image25.png"/><Relationship Id="rId9" Type="http://schemas.openxmlformats.org/officeDocument/2006/relationships/image" Target="../media/image35.png"/><Relationship Id="rId14" Type="http://schemas.microsoft.com/office/2007/relationships/hdphoto" Target="../media/hdphoto16.wdp"/><Relationship Id="rId22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40.png"/><Relationship Id="rId18" Type="http://schemas.openxmlformats.org/officeDocument/2006/relationships/image" Target="../media/image44.png"/><Relationship Id="rId3" Type="http://schemas.openxmlformats.org/officeDocument/2006/relationships/image" Target="../media/image25.png"/><Relationship Id="rId21" Type="http://schemas.openxmlformats.org/officeDocument/2006/relationships/image" Target="../media/image47.png"/><Relationship Id="rId7" Type="http://schemas.openxmlformats.org/officeDocument/2006/relationships/image" Target="../media/image34.png"/><Relationship Id="rId12" Type="http://schemas.openxmlformats.org/officeDocument/2006/relationships/hyperlink" Target="http://fotki.yandex.ru/users/elena-soloveika/view/599336/?page=0" TargetMode="External"/><Relationship Id="rId17" Type="http://schemas.openxmlformats.org/officeDocument/2006/relationships/image" Target="../media/image43.png"/><Relationship Id="rId2" Type="http://schemas.openxmlformats.org/officeDocument/2006/relationships/audio" Target="../media/audio8.wav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51.png"/><Relationship Id="rId5" Type="http://schemas.openxmlformats.org/officeDocument/2006/relationships/image" Target="../media/image33.png"/><Relationship Id="rId15" Type="http://schemas.openxmlformats.org/officeDocument/2006/relationships/image" Target="../media/image41.png"/><Relationship Id="rId10" Type="http://schemas.openxmlformats.org/officeDocument/2006/relationships/image" Target="../media/image50.png"/><Relationship Id="rId19" Type="http://schemas.openxmlformats.org/officeDocument/2006/relationships/image" Target="../media/image45.png"/><Relationship Id="rId4" Type="http://schemas.openxmlformats.org/officeDocument/2006/relationships/image" Target="../media/image32.png"/><Relationship Id="rId9" Type="http://schemas.openxmlformats.org/officeDocument/2006/relationships/image" Target="../media/image49.png"/><Relationship Id="rId14" Type="http://schemas.openxmlformats.org/officeDocument/2006/relationships/hyperlink" Target="http://fotki.yandex.ru/users/elena-soloveika/view/599340/?page=0" TargetMode="External"/><Relationship Id="rId22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hyperlink" Target="http://fotki.yandex.ru/users/elena-soloveika/view/599336/?page=0" TargetMode="External"/><Relationship Id="rId18" Type="http://schemas.openxmlformats.org/officeDocument/2006/relationships/image" Target="../media/image43.png"/><Relationship Id="rId3" Type="http://schemas.openxmlformats.org/officeDocument/2006/relationships/image" Target="../media/image25.png"/><Relationship Id="rId21" Type="http://schemas.openxmlformats.org/officeDocument/2006/relationships/image" Target="../media/image46.png"/><Relationship Id="rId7" Type="http://schemas.openxmlformats.org/officeDocument/2006/relationships/image" Target="../media/image34.png"/><Relationship Id="rId12" Type="http://schemas.openxmlformats.org/officeDocument/2006/relationships/image" Target="../media/image57.png"/><Relationship Id="rId17" Type="http://schemas.openxmlformats.org/officeDocument/2006/relationships/image" Target="../media/image42.png"/><Relationship Id="rId2" Type="http://schemas.openxmlformats.org/officeDocument/2006/relationships/audio" Target="../media/audio9.wav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56.png"/><Relationship Id="rId5" Type="http://schemas.openxmlformats.org/officeDocument/2006/relationships/image" Target="../media/image33.png"/><Relationship Id="rId15" Type="http://schemas.openxmlformats.org/officeDocument/2006/relationships/hyperlink" Target="http://fotki.yandex.ru/users/elena-soloveika/view/599340/?page=0" TargetMode="External"/><Relationship Id="rId10" Type="http://schemas.openxmlformats.org/officeDocument/2006/relationships/image" Target="../media/image55.png"/><Relationship Id="rId19" Type="http://schemas.openxmlformats.org/officeDocument/2006/relationships/image" Target="../media/image44.png"/><Relationship Id="rId4" Type="http://schemas.openxmlformats.org/officeDocument/2006/relationships/image" Target="../media/image32.png"/><Relationship Id="rId9" Type="http://schemas.openxmlformats.org/officeDocument/2006/relationships/image" Target="../media/image54.png"/><Relationship Id="rId14" Type="http://schemas.openxmlformats.org/officeDocument/2006/relationships/image" Target="../media/image40.png"/><Relationship Id="rId22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40.png"/><Relationship Id="rId18" Type="http://schemas.openxmlformats.org/officeDocument/2006/relationships/image" Target="../media/image44.png"/><Relationship Id="rId3" Type="http://schemas.openxmlformats.org/officeDocument/2006/relationships/image" Target="../media/image25.png"/><Relationship Id="rId21" Type="http://schemas.openxmlformats.org/officeDocument/2006/relationships/image" Target="../media/image47.png"/><Relationship Id="rId7" Type="http://schemas.openxmlformats.org/officeDocument/2006/relationships/image" Target="../media/image27.png"/><Relationship Id="rId12" Type="http://schemas.openxmlformats.org/officeDocument/2006/relationships/hyperlink" Target="http://fotki.yandex.ru/users/elena-soloveika/view/599336/?page=0" TargetMode="External"/><Relationship Id="rId17" Type="http://schemas.openxmlformats.org/officeDocument/2006/relationships/image" Target="../media/image43.png"/><Relationship Id="rId2" Type="http://schemas.openxmlformats.org/officeDocument/2006/relationships/audio" Target="../media/audio10.wav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1.png"/><Relationship Id="rId5" Type="http://schemas.openxmlformats.org/officeDocument/2006/relationships/image" Target="../media/image33.png"/><Relationship Id="rId15" Type="http://schemas.openxmlformats.org/officeDocument/2006/relationships/image" Target="../media/image41.png"/><Relationship Id="rId10" Type="http://schemas.openxmlformats.org/officeDocument/2006/relationships/image" Target="../media/image60.png"/><Relationship Id="rId19" Type="http://schemas.openxmlformats.org/officeDocument/2006/relationships/image" Target="../media/image45.png"/><Relationship Id="rId4" Type="http://schemas.openxmlformats.org/officeDocument/2006/relationships/image" Target="../media/image32.png"/><Relationship Id="rId9" Type="http://schemas.openxmlformats.org/officeDocument/2006/relationships/image" Target="../media/image59.png"/><Relationship Id="rId14" Type="http://schemas.openxmlformats.org/officeDocument/2006/relationships/hyperlink" Target="http://fotki.yandex.ru/users/elena-soloveika/view/599340/?page=0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audio" Target="../media/audio12.wav"/><Relationship Id="rId21" Type="http://schemas.openxmlformats.org/officeDocument/2006/relationships/image" Target="../media/image34.png"/><Relationship Id="rId7" Type="http://schemas.openxmlformats.org/officeDocument/2006/relationships/image" Target="../media/image62.png"/><Relationship Id="rId12" Type="http://schemas.openxmlformats.org/officeDocument/2006/relationships/hyperlink" Target="http://fotki.yandex.ru/users/elena-soloveika/view/599340/?page=0" TargetMode="External"/><Relationship Id="rId17" Type="http://schemas.openxmlformats.org/officeDocument/2006/relationships/image" Target="../media/image45.png"/><Relationship Id="rId2" Type="http://schemas.openxmlformats.org/officeDocument/2006/relationships/audio" Target="../media/audio11.wav"/><Relationship Id="rId16" Type="http://schemas.openxmlformats.org/officeDocument/2006/relationships/image" Target="../media/image44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40.png"/><Relationship Id="rId5" Type="http://schemas.openxmlformats.org/officeDocument/2006/relationships/image" Target="../media/image32.png"/><Relationship Id="rId15" Type="http://schemas.openxmlformats.org/officeDocument/2006/relationships/image" Target="../media/image43.png"/><Relationship Id="rId10" Type="http://schemas.openxmlformats.org/officeDocument/2006/relationships/hyperlink" Target="http://fotki.yandex.ru/users/elena-soloveika/view/599336/?page=0" TargetMode="External"/><Relationship Id="rId19" Type="http://schemas.openxmlformats.org/officeDocument/2006/relationships/image" Target="../media/image47.png"/><Relationship Id="rId4" Type="http://schemas.openxmlformats.org/officeDocument/2006/relationships/image" Target="../media/image25.png"/><Relationship Id="rId9" Type="http://schemas.openxmlformats.org/officeDocument/2006/relationships/image" Target="../media/image64.png"/><Relationship Id="rId14" Type="http://schemas.openxmlformats.org/officeDocument/2006/relationships/image" Target="../media/image42.png"/><Relationship Id="rId22" Type="http://schemas.openxmlformats.org/officeDocument/2006/relationships/image" Target="../media/image6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13" Type="http://schemas.openxmlformats.org/officeDocument/2006/relationships/image" Target="../media/image27.png"/><Relationship Id="rId18" Type="http://schemas.openxmlformats.org/officeDocument/2006/relationships/image" Target="../media/image72.png"/><Relationship Id="rId26" Type="http://schemas.openxmlformats.org/officeDocument/2006/relationships/image" Target="../media/image77.png"/><Relationship Id="rId3" Type="http://schemas.openxmlformats.org/officeDocument/2006/relationships/audio" Target="../media/audio14.wav"/><Relationship Id="rId21" Type="http://schemas.openxmlformats.org/officeDocument/2006/relationships/image" Target="../media/image45.png"/><Relationship Id="rId7" Type="http://schemas.openxmlformats.org/officeDocument/2006/relationships/audio" Target="../media/audio18.wav"/><Relationship Id="rId12" Type="http://schemas.openxmlformats.org/officeDocument/2006/relationships/image" Target="../media/image31.png"/><Relationship Id="rId17" Type="http://schemas.openxmlformats.org/officeDocument/2006/relationships/image" Target="../media/image71.png"/><Relationship Id="rId25" Type="http://schemas.openxmlformats.org/officeDocument/2006/relationships/image" Target="../media/image76.png"/><Relationship Id="rId2" Type="http://schemas.openxmlformats.org/officeDocument/2006/relationships/audio" Target="../media/audio13.wav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29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7.wav"/><Relationship Id="rId11" Type="http://schemas.openxmlformats.org/officeDocument/2006/relationships/image" Target="../media/image67.png"/><Relationship Id="rId24" Type="http://schemas.openxmlformats.org/officeDocument/2006/relationships/image" Target="../media/image41.png"/><Relationship Id="rId5" Type="http://schemas.openxmlformats.org/officeDocument/2006/relationships/audio" Target="../media/audio16.wav"/><Relationship Id="rId15" Type="http://schemas.openxmlformats.org/officeDocument/2006/relationships/image" Target="../media/image69.png"/><Relationship Id="rId23" Type="http://schemas.openxmlformats.org/officeDocument/2006/relationships/hyperlink" Target="http://fotki.yandex.ru/users/elena-soloveika/view/599340/?page=0" TargetMode="External"/><Relationship Id="rId28" Type="http://schemas.openxmlformats.org/officeDocument/2006/relationships/image" Target="../media/image79.png"/><Relationship Id="rId10" Type="http://schemas.openxmlformats.org/officeDocument/2006/relationships/image" Target="../media/image66.png"/><Relationship Id="rId19" Type="http://schemas.openxmlformats.org/officeDocument/2006/relationships/image" Target="../media/image73.png"/><Relationship Id="rId4" Type="http://schemas.openxmlformats.org/officeDocument/2006/relationships/audio" Target="../media/audio15.wav"/><Relationship Id="rId9" Type="http://schemas.openxmlformats.org/officeDocument/2006/relationships/image" Target="../media/image25.png"/><Relationship Id="rId14" Type="http://schemas.openxmlformats.org/officeDocument/2006/relationships/image" Target="../media/image68.png"/><Relationship Id="rId22" Type="http://schemas.openxmlformats.org/officeDocument/2006/relationships/image" Target="../media/image75.png"/><Relationship Id="rId27" Type="http://schemas.openxmlformats.org/officeDocument/2006/relationships/image" Target="../media/image78.png"/><Relationship Id="rId30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26" Type="http://schemas.openxmlformats.org/officeDocument/2006/relationships/image" Target="../media/image100.png"/><Relationship Id="rId39" Type="http://schemas.openxmlformats.org/officeDocument/2006/relationships/image" Target="../media/image113.png"/><Relationship Id="rId3" Type="http://schemas.openxmlformats.org/officeDocument/2006/relationships/audio" Target="../media/audio21.wav"/><Relationship Id="rId21" Type="http://schemas.openxmlformats.org/officeDocument/2006/relationships/image" Target="../media/image96.png"/><Relationship Id="rId34" Type="http://schemas.openxmlformats.org/officeDocument/2006/relationships/image" Target="../media/image108.png"/><Relationship Id="rId42" Type="http://schemas.openxmlformats.org/officeDocument/2006/relationships/image" Target="../media/image116.png"/><Relationship Id="rId7" Type="http://schemas.openxmlformats.org/officeDocument/2006/relationships/hyperlink" Target="http://fotki.yandex.ru/users/elena-soloveika/view/599340/?page=0" TargetMode="External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5" Type="http://schemas.openxmlformats.org/officeDocument/2006/relationships/image" Target="../media/image99.png"/><Relationship Id="rId33" Type="http://schemas.openxmlformats.org/officeDocument/2006/relationships/image" Target="../media/image107.png"/><Relationship Id="rId38" Type="http://schemas.openxmlformats.org/officeDocument/2006/relationships/image" Target="../media/image112.png"/><Relationship Id="rId2" Type="http://schemas.openxmlformats.org/officeDocument/2006/relationships/audio" Target="../media/audio20.wav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29" Type="http://schemas.openxmlformats.org/officeDocument/2006/relationships/image" Target="../media/image103.png"/><Relationship Id="rId41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openxmlformats.org/officeDocument/2006/relationships/image" Target="../media/image86.png"/><Relationship Id="rId24" Type="http://schemas.openxmlformats.org/officeDocument/2006/relationships/image" Target="../media/image98.png"/><Relationship Id="rId32" Type="http://schemas.openxmlformats.org/officeDocument/2006/relationships/image" Target="../media/image106.png"/><Relationship Id="rId37" Type="http://schemas.openxmlformats.org/officeDocument/2006/relationships/image" Target="../media/image111.png"/><Relationship Id="rId40" Type="http://schemas.openxmlformats.org/officeDocument/2006/relationships/image" Target="../media/image114.png"/><Relationship Id="rId5" Type="http://schemas.openxmlformats.org/officeDocument/2006/relationships/hyperlink" Target="http://fotki.yandex.ru/users/elena-soloveika/view/599338/?page=0" TargetMode="External"/><Relationship Id="rId15" Type="http://schemas.openxmlformats.org/officeDocument/2006/relationships/image" Target="../media/image90.png"/><Relationship Id="rId23" Type="http://schemas.openxmlformats.org/officeDocument/2006/relationships/image" Target="../media/image97.png"/><Relationship Id="rId28" Type="http://schemas.openxmlformats.org/officeDocument/2006/relationships/image" Target="../media/image102.png"/><Relationship Id="rId36" Type="http://schemas.openxmlformats.org/officeDocument/2006/relationships/image" Target="../media/image110.png"/><Relationship Id="rId10" Type="http://schemas.openxmlformats.org/officeDocument/2006/relationships/image" Target="../media/image85.png"/><Relationship Id="rId19" Type="http://schemas.openxmlformats.org/officeDocument/2006/relationships/image" Target="../media/image94.png"/><Relationship Id="rId31" Type="http://schemas.openxmlformats.org/officeDocument/2006/relationships/image" Target="../media/image105.png"/><Relationship Id="rId4" Type="http://schemas.openxmlformats.org/officeDocument/2006/relationships/image" Target="../media/image25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Relationship Id="rId22" Type="http://schemas.openxmlformats.org/officeDocument/2006/relationships/image" Target="../media/image27.png"/><Relationship Id="rId27" Type="http://schemas.openxmlformats.org/officeDocument/2006/relationships/image" Target="../media/image101.png"/><Relationship Id="rId30" Type="http://schemas.openxmlformats.org/officeDocument/2006/relationships/image" Target="../media/image104.png"/><Relationship Id="rId35" Type="http://schemas.openxmlformats.org/officeDocument/2006/relationships/image" Target="../media/image109.png"/><Relationship Id="rId43" Type="http://schemas.openxmlformats.org/officeDocument/2006/relationships/image" Target="../media/image1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14282" y="357166"/>
            <a:ext cx="8582269" cy="6109438"/>
            <a:chOff x="310211" y="392136"/>
            <a:chExt cx="8582269" cy="6109438"/>
          </a:xfrm>
        </p:grpSpPr>
        <p:pic>
          <p:nvPicPr>
            <p:cNvPr id="1026" name="Picture 2" descr="C:\Users\Анжелика\Desktop\ВИННИ Тома\8\10.jp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392136"/>
              <a:ext cx="8496944" cy="61094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C:\Users\Анжелика\Desktop\ВИННИ Тома\8\45.png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1574742" y="4293096"/>
              <a:ext cx="1133892" cy="53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C:\Users\Анжелика\Desktop\ВИННИ Тома\5\Элементы\29.png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863219" y="3407991"/>
              <a:ext cx="1134453" cy="540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3" name="Picture 9" descr="C:\Users\Анжелика\Desktop\ВИННИ Тома\3\4.png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-1"/>
            <a:stretch/>
          </p:blipFill>
          <p:spPr bwMode="auto">
            <a:xfrm>
              <a:off x="310211" y="4176000"/>
              <a:ext cx="1692000" cy="68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Объект 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7811976" y="4664411"/>
              <a:ext cx="551368" cy="675378"/>
            </a:xfrm>
            <a:prstGeom prst="rect">
              <a:avLst/>
            </a:prstGeom>
          </p:spPr>
        </p:pic>
        <p:pic>
          <p:nvPicPr>
            <p:cNvPr id="1027" name="Picture 3" descr="C:\Users\Анжелика\Desktop\ВИННИ Тома\8\45.png"/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300192" y="5661248"/>
              <a:ext cx="1511784" cy="708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Объект 10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439188" y="1549879"/>
              <a:ext cx="1680358" cy="1969999"/>
            </a:xfrm>
            <a:prstGeom prst="rect">
              <a:avLst/>
            </a:prstGeom>
          </p:spPr>
        </p:pic>
        <p:pic>
          <p:nvPicPr>
            <p:cNvPr id="6" name="Picture 3" descr="C:\Users\Анжелика\Desktop\ВИННИ Тома\8\45.png"/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4139952" y="4952599"/>
              <a:ext cx="1511784" cy="708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C:\Users\Анжелика\Desktop\ВИННИ Тома\8\54.png"/>
            <p:cNvPicPr>
              <a:picLocks noChangeAspect="1" noChangeArrowheads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372008" y="4071603"/>
              <a:ext cx="1967958" cy="7667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C:\Users\Анжелика\Desktop\ВИННИ Тома\8\54.png"/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1220268" y="3200797"/>
              <a:ext cx="1044000" cy="779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C:\Users\Анжелика\Desktop\ВИННИ Тома\5\Элементы\21.png"/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t="-1"/>
            <a:stretch/>
          </p:blipFill>
          <p:spPr bwMode="auto">
            <a:xfrm>
              <a:off x="6863220" y="5552173"/>
              <a:ext cx="330542" cy="3462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:\Users\Анжелика\Desktop\ВИННИ Тома\8\47.png"/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5726581" y="5002100"/>
              <a:ext cx="645427" cy="659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C:\Users\Анжелика\Desktop\ВИННИ Тома\8\47.png"/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410657" y="5066166"/>
              <a:ext cx="645427" cy="659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Объект 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7988229" y="4888429"/>
              <a:ext cx="551368" cy="675378"/>
            </a:xfrm>
            <a:prstGeom prst="rect">
              <a:avLst/>
            </a:prstGeom>
          </p:spPr>
        </p:pic>
        <p:pic>
          <p:nvPicPr>
            <p:cNvPr id="44" name="Объект 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7766980" y="5002839"/>
              <a:ext cx="551368" cy="675378"/>
            </a:xfrm>
            <a:prstGeom prst="rect">
              <a:avLst/>
            </a:prstGeom>
          </p:spPr>
        </p:pic>
        <p:pic>
          <p:nvPicPr>
            <p:cNvPr id="47" name="Объект 10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6918133" y="2658231"/>
              <a:ext cx="943311" cy="2562904"/>
            </a:xfrm>
            <a:prstGeom prst="rect">
              <a:avLst/>
            </a:prstGeom>
          </p:spPr>
        </p:pic>
        <p:pic>
          <p:nvPicPr>
            <p:cNvPr id="50" name="Picture 5" descr="C:\Users\Анжелика\Desktop\наборы\КОЛОБОК от YvLena 5часть\5 часть колобок от YvLena(165).png"/>
            <p:cNvPicPr>
              <a:picLocks noChangeAspect="1" noChangeArrowheads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432000" y="2594194"/>
              <a:ext cx="864000" cy="9371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6" descr="C:\Users\Анжелика\Desktop\ВИННИ Тома\8\47.png"/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7166549" y="5002100"/>
              <a:ext cx="645427" cy="659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Увеличить"/>
            <p:cNvPicPr>
              <a:picLocks noChangeAspect="1" noChangeArrowheads="1"/>
            </p:cNvPicPr>
            <p:nvPr/>
          </p:nvPicPr>
          <p:blipFill rotWithShape="1"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20005" y="4546429"/>
              <a:ext cx="1200527" cy="68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5" descr="C:\Documents and Settings\Владелец\Рабочий стол\Новая папка (2)\Красная шапочка2.png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2127" y="3455868"/>
              <a:ext cx="508728" cy="726770"/>
            </a:xfrm>
            <a:prstGeom prst="snip2DiagRect">
              <a:avLst>
                <a:gd name="adj1" fmla="val 0"/>
                <a:gd name="adj2" fmla="val 25325"/>
              </a:avLst>
            </a:prstGeom>
            <a:noFill/>
          </p:spPr>
        </p:pic>
        <p:pic>
          <p:nvPicPr>
            <p:cNvPr id="55" name="Объект 7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100900" y="5185089"/>
              <a:ext cx="1507698" cy="1211263"/>
            </a:xfrm>
            <a:prstGeom prst="rect">
              <a:avLst/>
            </a:prstGeom>
          </p:spPr>
        </p:pic>
        <p:pic>
          <p:nvPicPr>
            <p:cNvPr id="56" name="Picture 4" descr="C:\Users\Анжелика\Desktop\наборы\простоквашино-часть1\1\4.png"/>
            <p:cNvPicPr>
              <a:picLocks noChangeAspect="1" noChangeArrowheads="1"/>
            </p:cNvPicPr>
            <p:nvPr/>
          </p:nvPicPr>
          <p:blipFill rotWithShape="1">
            <a:blip r:embed="rId1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7976924" y="3126014"/>
              <a:ext cx="797001" cy="1538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Объект 12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884969" y="3796839"/>
              <a:ext cx="569457" cy="1063161"/>
            </a:xfrm>
            <a:prstGeom prst="rect">
              <a:avLst/>
            </a:prstGeom>
          </p:spPr>
        </p:pic>
        <p:pic>
          <p:nvPicPr>
            <p:cNvPr id="59" name="Объект 9"/>
            <p:cNvPicPr>
              <a:picLocks noChangeAspect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257713" y="4006295"/>
              <a:ext cx="825014" cy="832045"/>
            </a:xfrm>
            <a:prstGeom prst="rect">
              <a:avLst/>
            </a:prstGeom>
          </p:spPr>
        </p:pic>
        <p:pic>
          <p:nvPicPr>
            <p:cNvPr id="60" name="Объект 24"/>
            <p:cNvPicPr>
              <a:picLocks noChangeAspect="1"/>
            </p:cNvPicPr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2645827" y="4824608"/>
              <a:ext cx="865696" cy="415775"/>
            </a:xfrm>
            <a:prstGeom prst="rect">
              <a:avLst/>
            </a:prstGeom>
          </p:spPr>
        </p:pic>
        <p:pic>
          <p:nvPicPr>
            <p:cNvPr id="61" name="Picture 28" descr="простая дюймовочка"/>
            <p:cNvPicPr>
              <a:picLocks noChangeAspect="1" noChangeArrowheads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9276" y="4392887"/>
              <a:ext cx="301822" cy="673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7" descr="C:\Users\Анжелика\Desktop\ВИННИ Тома\5\Элементы\21.png"/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t="-1"/>
            <a:stretch/>
          </p:blipFill>
          <p:spPr bwMode="auto">
            <a:xfrm flipH="1">
              <a:off x="634919" y="4076035"/>
              <a:ext cx="330542" cy="3462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3" descr="C:\Users\Анжелика\Desktop\наборы\КОЛОБОК от YvLena 5часть\5 часть колобок от YvLena(163).png">
              <a:hlinkClick r:id="" action="ppaction://hlinkshowjump?jump=nextslide"/>
            </p:cNvPr>
            <p:cNvPicPr>
              <a:picLocks noChangeAspect="1" noChangeArrowheads="1"/>
            </p:cNvPicPr>
            <p:nvPr/>
          </p:nvPicPr>
          <p:blipFill rotWithShape="1">
            <a:blip r:embed="rId2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7244220" y="5240383"/>
              <a:ext cx="798444" cy="1203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5" name="Рамка 9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560"/>
            </a:avLst>
          </a:prstGeom>
          <a:solidFill>
            <a:srgbClr val="55F9C6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643042" y="4857760"/>
            <a:ext cx="60531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Путешествие по сказкам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806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2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71700" y="1600200"/>
            <a:ext cx="6400599" cy="4525963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0" y="-47006"/>
            <a:ext cx="9036496" cy="6858000"/>
          </a:xfrm>
          <a:prstGeom prst="rect">
            <a:avLst/>
          </a:prstGeom>
        </p:spPr>
      </p:pic>
      <p:pic>
        <p:nvPicPr>
          <p:cNvPr id="14" name="Объект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625880" y="6278"/>
            <a:ext cx="3420000" cy="4782696"/>
          </a:xfrm>
          <a:prstGeom prst="rect">
            <a:avLst/>
          </a:prstGeom>
        </p:spPr>
      </p:pic>
      <p:pic>
        <p:nvPicPr>
          <p:cNvPr id="16" name="Объект 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204" r="-1193"/>
          <a:stretch/>
        </p:blipFill>
        <p:spPr>
          <a:xfrm rot="1634724">
            <a:off x="774920" y="986288"/>
            <a:ext cx="2032347" cy="3093685"/>
          </a:xfrm>
          <a:prstGeom prst="rect">
            <a:avLst/>
          </a:prstGeom>
        </p:spPr>
      </p:pic>
      <p:pic>
        <p:nvPicPr>
          <p:cNvPr id="19" name="Объект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732240" y="1560454"/>
            <a:ext cx="1673025" cy="3096344"/>
          </a:xfrm>
          <a:prstGeom prst="rect">
            <a:avLst/>
          </a:prstGeom>
        </p:spPr>
      </p:pic>
      <p:pic>
        <p:nvPicPr>
          <p:cNvPr id="20" name="Объект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625880" y="0"/>
            <a:ext cx="3420000" cy="4782696"/>
          </a:xfrm>
          <a:prstGeom prst="rect">
            <a:avLst/>
          </a:prstGeom>
        </p:spPr>
      </p:pic>
      <p:pic>
        <p:nvPicPr>
          <p:cNvPr id="23" name="Объект 6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-99392"/>
            <a:ext cx="1135374" cy="3894618"/>
          </a:xfrm>
          <a:prstGeom prst="rect">
            <a:avLst/>
          </a:prstGeom>
        </p:spPr>
      </p:pic>
      <p:pic>
        <p:nvPicPr>
          <p:cNvPr id="3" name="разбойники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872988" y="3165776"/>
            <a:ext cx="376808" cy="376808"/>
          </a:xfrm>
          <a:prstGeom prst="rect">
            <a:avLst/>
          </a:prstGeom>
        </p:spPr>
      </p:pic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62"/>
            </a:avLst>
          </a:prstGeom>
          <a:gradFill>
            <a:gsLst>
              <a:gs pos="100000">
                <a:srgbClr val="00EE6C"/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7" name="Объект 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91680" y="2483803"/>
            <a:ext cx="2093346" cy="3186538"/>
          </a:xfrm>
          <a:prstGeom prst="rect">
            <a:avLst/>
          </a:prstGeom>
        </p:spPr>
      </p:pic>
      <p:pic>
        <p:nvPicPr>
          <p:cNvPr id="24" name="Объект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94660" y="685269"/>
            <a:ext cx="1669548" cy="3089911"/>
          </a:xfrm>
          <a:prstGeom prst="rect">
            <a:avLst/>
          </a:prstGeom>
        </p:spPr>
      </p:pic>
      <p:pic>
        <p:nvPicPr>
          <p:cNvPr id="22" name="Объект 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6838518" y="1437584"/>
            <a:ext cx="1867562" cy="3456384"/>
          </a:xfrm>
          <a:prstGeom prst="rect">
            <a:avLst/>
          </a:prstGeom>
        </p:spPr>
      </p:pic>
      <p:pic>
        <p:nvPicPr>
          <p:cNvPr id="21" name="Объект 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16566" y="4077072"/>
            <a:ext cx="3190302" cy="256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0957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00"/>
                            </p:stCondLst>
                            <p:childTnLst>
                              <p:par>
                                <p:cTn id="20" presetID="32" presetClass="emph" presetSubtype="0" repeatCount="500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5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5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0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7500"/>
                            </p:stCondLst>
                            <p:childTnLst>
                              <p:par>
                                <p:cTn id="6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8500"/>
                            </p:stCondLst>
                            <p:childTnLst>
                              <p:par>
                                <p:cTn id="74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1500"/>
                            </p:stCondLst>
                            <p:childTnLst>
                              <p:par>
                                <p:cTn id="9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2000"/>
                            </p:stCondLst>
                            <p:childTnLst>
                              <p:par>
                                <p:cTn id="104" presetID="32" presetClass="emph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2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6" presetID="32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5500"/>
                            </p:stCondLst>
                            <p:childTnLst>
                              <p:par>
                                <p:cTn id="1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6000"/>
                            </p:stCondLst>
                            <p:childTnLst>
                              <p:par>
                                <p:cTn id="1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6500"/>
                            </p:stCondLst>
                            <p:childTnLst>
                              <p:par>
                                <p:cTn id="148" presetID="31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31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31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8000"/>
                            </p:stCondLst>
                            <p:childTnLst>
                              <p:par>
                                <p:cTn id="167" presetID="26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4">
                <p:cTn id="1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2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71700" y="1600200"/>
            <a:ext cx="6400599" cy="4525963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0" y="-47006"/>
            <a:ext cx="9036496" cy="6858000"/>
          </a:xfrm>
          <a:prstGeom prst="rect">
            <a:avLst/>
          </a:prstGeom>
        </p:spPr>
      </p:pic>
      <p:pic>
        <p:nvPicPr>
          <p:cNvPr id="14" name="Объект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625880" y="6278"/>
            <a:ext cx="3420000" cy="4782696"/>
          </a:xfrm>
          <a:prstGeom prst="rect">
            <a:avLst/>
          </a:prstGeom>
        </p:spPr>
      </p:pic>
      <p:pic>
        <p:nvPicPr>
          <p:cNvPr id="3" name="разбойники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-872988" y="3165776"/>
            <a:ext cx="376808" cy="376808"/>
          </a:xfrm>
          <a:prstGeom prst="rect">
            <a:avLst/>
          </a:prstGeom>
        </p:spPr>
      </p:pic>
      <p:pic>
        <p:nvPicPr>
          <p:cNvPr id="15" name="Объект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20345379" flipH="1">
            <a:off x="3638217" y="2134988"/>
            <a:ext cx="1867562" cy="3456384"/>
          </a:xfrm>
          <a:prstGeom prst="rect">
            <a:avLst/>
          </a:prstGeom>
        </p:spPr>
      </p:pic>
      <p:pic>
        <p:nvPicPr>
          <p:cNvPr id="18" name="Объект 7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83"/>
          <a:stretch/>
        </p:blipFill>
        <p:spPr>
          <a:xfrm rot="1117704" flipH="1">
            <a:off x="1178130" y="3908903"/>
            <a:ext cx="2232000" cy="1980000"/>
          </a:xfrm>
          <a:prstGeom prst="rect">
            <a:avLst/>
          </a:prstGeom>
        </p:spPr>
      </p:pic>
      <p:pic>
        <p:nvPicPr>
          <p:cNvPr id="25" name="Объект 3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flipH="1">
            <a:off x="324000" y="4608000"/>
            <a:ext cx="972000" cy="1476000"/>
          </a:xfrm>
          <a:prstGeom prst="rect">
            <a:avLst/>
          </a:prstGeom>
        </p:spPr>
      </p:pic>
      <p:pic>
        <p:nvPicPr>
          <p:cNvPr id="26" name="Объект 3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6835"/>
          <a:stretch/>
        </p:blipFill>
        <p:spPr>
          <a:xfrm rot="3500734">
            <a:off x="937418" y="1410850"/>
            <a:ext cx="1548000" cy="2016000"/>
          </a:xfrm>
          <a:prstGeom prst="rect">
            <a:avLst/>
          </a:prstGeom>
        </p:spPr>
      </p:pic>
      <p:pic>
        <p:nvPicPr>
          <p:cNvPr id="27" name="Объект 3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2"/>
          <a:stretch/>
        </p:blipFill>
        <p:spPr>
          <a:xfrm flipH="1">
            <a:off x="324000" y="1152000"/>
            <a:ext cx="792000" cy="2376000"/>
          </a:xfrm>
          <a:prstGeom prst="rect">
            <a:avLst/>
          </a:prstGeom>
        </p:spPr>
      </p:pic>
      <p:sp>
        <p:nvSpPr>
          <p:cNvPr id="28" name="Рамка 2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62"/>
            </a:avLst>
          </a:prstGeom>
          <a:gradFill>
            <a:gsLst>
              <a:gs pos="100000">
                <a:srgbClr val="00EE6C"/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29" name="Объект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78932" y="2134988"/>
            <a:ext cx="1867562" cy="3456384"/>
          </a:xfrm>
          <a:prstGeom prst="rect">
            <a:avLst/>
          </a:prstGeom>
        </p:spPr>
      </p:pic>
      <p:pic>
        <p:nvPicPr>
          <p:cNvPr id="30" name="Объект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20345379" flipH="1">
            <a:off x="6181184" y="2134987"/>
            <a:ext cx="1867562" cy="3456384"/>
          </a:xfrm>
          <a:prstGeom prst="rect">
            <a:avLst/>
          </a:prstGeom>
        </p:spPr>
      </p:pic>
      <p:pic>
        <p:nvPicPr>
          <p:cNvPr id="38" name="Объект 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91680" y="2483803"/>
            <a:ext cx="2093346" cy="3186538"/>
          </a:xfrm>
          <a:prstGeom prst="rect">
            <a:avLst/>
          </a:prstGeom>
        </p:spPr>
      </p:pic>
      <p:pic>
        <p:nvPicPr>
          <p:cNvPr id="39" name="Объект 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94660" y="685269"/>
            <a:ext cx="1669548" cy="3089911"/>
          </a:xfrm>
          <a:prstGeom prst="rect">
            <a:avLst/>
          </a:prstGeom>
        </p:spPr>
      </p:pic>
      <p:pic>
        <p:nvPicPr>
          <p:cNvPr id="40" name="Объект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6838518" y="1437584"/>
            <a:ext cx="1867562" cy="3456384"/>
          </a:xfrm>
          <a:prstGeom prst="rect">
            <a:avLst/>
          </a:prstGeom>
        </p:spPr>
      </p:pic>
      <p:pic>
        <p:nvPicPr>
          <p:cNvPr id="41" name="Объект 7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16566" y="4077072"/>
            <a:ext cx="3190302" cy="256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7410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25000"/>
    </mc:Choice>
    <mc:Fallback>
      <p:transition spd="slow" advClick="0" advTm="2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500"/>
                            </p:stCondLst>
                            <p:childTnLst>
                              <p:par>
                                <p:cTn id="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35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4000"/>
                            </p:stCondLst>
                            <p:childTnLst>
                              <p:par>
                                <p:cTn id="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6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6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6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7000"/>
                            </p:stCondLst>
                            <p:childTnLst>
                              <p:par>
                                <p:cTn id="9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1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500"/>
                            </p:stCondLst>
                            <p:childTnLst>
                              <p:par>
                                <p:cTn id="131" presetID="32" presetClass="emph" presetSubtype="0" repeatCount="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3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3500"/>
                            </p:stCondLst>
                            <p:childTnLst>
                              <p:par>
                                <p:cTn id="15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4000"/>
                            </p:stCondLst>
                            <p:childTnLst>
                              <p:par>
                                <p:cTn id="1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4500"/>
                            </p:stCondLst>
                            <p:childTnLst>
                              <p:par>
                                <p:cTn id="175" presetID="26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8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3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23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2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71700" y="1600200"/>
            <a:ext cx="6400599" cy="4525963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-8245424" y="-315416"/>
            <a:ext cx="18038417" cy="7416824"/>
            <a:chOff x="107504" y="8178"/>
            <a:chExt cx="16129792" cy="6858000"/>
          </a:xfrm>
        </p:grpSpPr>
        <p:pic>
          <p:nvPicPr>
            <p:cNvPr id="6" name="Объект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8172400" y="8178"/>
              <a:ext cx="8064896" cy="6858000"/>
            </a:xfrm>
            <a:prstGeom prst="rect">
              <a:avLst/>
            </a:prstGeom>
          </p:spPr>
        </p:pic>
        <p:pic>
          <p:nvPicPr>
            <p:cNvPr id="7" name="Объект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flipH="1">
              <a:off x="107504" y="8178"/>
              <a:ext cx="8064896" cy="6858000"/>
            </a:xfrm>
            <a:prstGeom prst="rect">
              <a:avLst/>
            </a:prstGeom>
          </p:spPr>
        </p:pic>
        <p:pic>
          <p:nvPicPr>
            <p:cNvPr id="14" name="Объект 3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625880" y="14456"/>
              <a:ext cx="5093040" cy="4782696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-1259329" y="2277581"/>
            <a:ext cx="6672667" cy="4351211"/>
            <a:chOff x="-1259329" y="2277581"/>
            <a:chExt cx="6672667" cy="4351211"/>
          </a:xfrm>
        </p:grpSpPr>
        <p:pic>
          <p:nvPicPr>
            <p:cNvPr id="13" name="Объект 1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flipH="1">
              <a:off x="-1259329" y="2277581"/>
              <a:ext cx="6672667" cy="4351211"/>
            </a:xfrm>
            <a:prstGeom prst="rect">
              <a:avLst/>
            </a:prstGeom>
          </p:spPr>
        </p:pic>
        <p:pic>
          <p:nvPicPr>
            <p:cNvPr id="17" name="Picture 8" descr="http://img-fotki.yandex.ru/get/4130/142093315.3fd/0_9c05e_efdbfa15_XL"/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 flipH="1">
              <a:off x="1043606" y="2924944"/>
              <a:ext cx="1523999" cy="12601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Рамка 2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62"/>
            </a:avLst>
          </a:prstGeom>
          <a:gradFill>
            <a:gsLst>
              <a:gs pos="100000">
                <a:srgbClr val="00EE6C"/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2" name="Объект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6372200" y="2572998"/>
            <a:ext cx="2114491" cy="3553165"/>
          </a:xfrm>
          <a:prstGeom prst="rect">
            <a:avLst/>
          </a:prstGeom>
        </p:spPr>
      </p:pic>
      <p:pic>
        <p:nvPicPr>
          <p:cNvPr id="24" name="Объект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1005866" y="2780928"/>
            <a:ext cx="1561739" cy="3345235"/>
          </a:xfrm>
          <a:prstGeom prst="rect">
            <a:avLst/>
          </a:prstGeom>
        </p:spPr>
      </p:pic>
      <p:pic>
        <p:nvPicPr>
          <p:cNvPr id="25" name="Объект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145613" y="2766545"/>
            <a:ext cx="259929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8413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34783E-7 L 0.25 -4.34783E-7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4.34783E-7 L 0.5 -4.34783E-7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1.68363E-6 L 0.86423 -0.00509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12" y="-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73636E-6 C -0.00452 0.00254 -0.00955 0.00416 -0.01354 0.00809 C -0.01667 0.0111 -0.01893 0.01526 -0.02223 0.01804 C -0.02726 0.0222 -0.03316 0.02382 -0.0382 0.02798 C -0.04271 0.03168 -0.04549 0.03654 -0.05052 0.03931 C -0.07205 0.05134 -0.0967 0.05712 -0.11962 0.0592 C -0.17396 0.05851 -0.23976 0.06244 -0.29618 0.05411 C -0.30278 0.05065 -0.30018 0.05088 -0.30365 0.05088 " pathEditMode="relative" ptsTypes="fffffffA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112322" y="0"/>
            <a:ext cx="9036496" cy="6858000"/>
          </a:xfrm>
          <a:prstGeom prst="rect">
            <a:avLst/>
          </a:prstGeom>
        </p:spPr>
      </p:pic>
      <p:pic>
        <p:nvPicPr>
          <p:cNvPr id="14" name="Объект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435968" y="260648"/>
            <a:ext cx="3420000" cy="4782696"/>
          </a:xfrm>
          <a:prstGeom prst="rect">
            <a:avLst/>
          </a:prstGeom>
        </p:spPr>
      </p:pic>
      <p:pic>
        <p:nvPicPr>
          <p:cNvPr id="3" name="разбойники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872988" y="3165776"/>
            <a:ext cx="376808" cy="376808"/>
          </a:xfrm>
          <a:prstGeom prst="rect">
            <a:avLst/>
          </a:prstGeom>
        </p:spPr>
      </p:pic>
      <p:pic>
        <p:nvPicPr>
          <p:cNvPr id="33" name="Объект 11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090"/>
          <a:stretch/>
        </p:blipFill>
        <p:spPr>
          <a:xfrm flipH="1">
            <a:off x="144000" y="2277581"/>
            <a:ext cx="5328000" cy="4351211"/>
          </a:xfrm>
          <a:prstGeom prst="rect">
            <a:avLst/>
          </a:prstGeom>
        </p:spPr>
      </p:pic>
      <p:pic>
        <p:nvPicPr>
          <p:cNvPr id="35" name="Объект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1187624" y="3165776"/>
            <a:ext cx="1382071" cy="2960387"/>
          </a:xfrm>
          <a:prstGeom prst="rect">
            <a:avLst/>
          </a:prstGeom>
        </p:spPr>
      </p:pic>
      <p:pic>
        <p:nvPicPr>
          <p:cNvPr id="36" name="Объект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40033" y="2780928"/>
            <a:ext cx="2599290" cy="2088232"/>
          </a:xfrm>
          <a:prstGeom prst="rect">
            <a:avLst/>
          </a:prstGeom>
        </p:spPr>
      </p:pic>
      <p:pic>
        <p:nvPicPr>
          <p:cNvPr id="45" name="Объект 1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146276" y="3354180"/>
            <a:ext cx="1400402" cy="2957398"/>
          </a:xfrm>
          <a:prstGeom prst="rect">
            <a:avLst/>
          </a:prstGeom>
        </p:spPr>
      </p:pic>
      <p:pic>
        <p:nvPicPr>
          <p:cNvPr id="46" name="Объект 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94062" y="2683105"/>
            <a:ext cx="2552396" cy="3885314"/>
          </a:xfrm>
          <a:prstGeom prst="rect">
            <a:avLst/>
          </a:prstGeom>
        </p:spPr>
      </p:pic>
      <p:pic>
        <p:nvPicPr>
          <p:cNvPr id="47" name="Объект 1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075540" y="3354180"/>
            <a:ext cx="1265814" cy="2956546"/>
          </a:xfrm>
          <a:prstGeom prst="rect">
            <a:avLst/>
          </a:prstGeom>
        </p:spPr>
      </p:pic>
      <p:pic>
        <p:nvPicPr>
          <p:cNvPr id="13" name="Объект 1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056874" y="3443460"/>
            <a:ext cx="1489804" cy="2882597"/>
          </a:xfrm>
          <a:prstGeom prst="rect">
            <a:avLst/>
          </a:prstGeom>
        </p:spPr>
      </p:pic>
      <p:pic>
        <p:nvPicPr>
          <p:cNvPr id="15" name="Объект 4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846477" y="2188307"/>
            <a:ext cx="4104328" cy="3273474"/>
          </a:xfrm>
          <a:prstGeom prst="rect">
            <a:avLst/>
          </a:prstGeom>
        </p:spPr>
      </p:pic>
      <p:pic>
        <p:nvPicPr>
          <p:cNvPr id="42" name="Объект 9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6444208" y="2972895"/>
            <a:ext cx="1876512" cy="3153268"/>
          </a:xfrm>
          <a:prstGeom prst="rect">
            <a:avLst/>
          </a:prstGeom>
        </p:spPr>
      </p:pic>
      <p:pic>
        <p:nvPicPr>
          <p:cNvPr id="16" name="Объект 12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01382" y="2129961"/>
            <a:ext cx="4033128" cy="3400933"/>
          </a:xfrm>
          <a:prstGeom prst="rect">
            <a:avLst/>
          </a:prstGeom>
        </p:spPr>
      </p:pic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62"/>
            </a:avLst>
          </a:prstGeom>
          <a:gradFill>
            <a:gsLst>
              <a:gs pos="100000">
                <a:srgbClr val="00EE6C"/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9249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8000"/>
    </mc:Choice>
    <mc:Fallback>
      <p:transition spd="slow" advClick="0" advTm="1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38889E-6 2.85846E-6 C 0.0158 -0.00208 0.01788 -0.00347 0.03507 -0.00162 C 0.04062 0.00115 0.04583 0.003 0.05087 0.00647 C 0.05903 0.01804 0.06337 0.01665 0.07795 0.01804 C 0.10121 0.02405 0.09965 0.02174 0.13837 0.02289 C 0.16562 0.03237 0.14149 0.02451 0.21476 0.02451 " pathEditMode="relative" rAng="0" ptsTypes="fffffA"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29" y="14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9584E-6 C -0.00764 0.01804 -0.01875 0.02821 -0.03333 0.03446 C -0.04896 0.03353 -0.0559 0.03307 -0.0691 0.0296 C -0.07535 0.02544 -0.08299 0.02151 -0.0901 0.02151 " pathEditMode="relative" ptsTypes="fffA">
                                      <p:cBhvr>
                                        <p:cTn id="1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000"/>
                            </p:stCondLst>
                            <p:childTnLst>
                              <p:par>
                                <p:cTn id="6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3000"/>
                            </p:stCondLst>
                            <p:childTnLst>
                              <p:par>
                                <p:cTn id="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500"/>
                            </p:stCondLst>
                            <p:childTnLst>
                              <p:par>
                                <p:cTn id="9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23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-32518"/>
            <a:ext cx="34749421" cy="6890518"/>
            <a:chOff x="-19334656" y="-19836"/>
            <a:chExt cx="34749421" cy="6890518"/>
          </a:xfrm>
        </p:grpSpPr>
        <p:pic>
          <p:nvPicPr>
            <p:cNvPr id="2" name="Объект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-19334656" y="-19836"/>
              <a:ext cx="25050865" cy="6858000"/>
            </a:xfrm>
            <a:prstGeom prst="rect">
              <a:avLst/>
            </a:prstGeom>
          </p:spPr>
        </p:pic>
        <p:pic>
          <p:nvPicPr>
            <p:cNvPr id="3" name="Объект 2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716209" y="-19836"/>
              <a:ext cx="9698556" cy="6858000"/>
            </a:xfrm>
            <a:prstGeom prst="rect">
              <a:avLst/>
            </a:prstGeom>
          </p:spPr>
        </p:pic>
        <p:pic>
          <p:nvPicPr>
            <p:cNvPr id="4" name="Объект 3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5364088" y="5040056"/>
              <a:ext cx="1368152" cy="1830626"/>
            </a:xfrm>
            <a:prstGeom prst="rect">
              <a:avLst/>
            </a:prstGeom>
          </p:spPr>
        </p:pic>
        <p:pic>
          <p:nvPicPr>
            <p:cNvPr id="5" name="Объект 3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5364088" y="1268761"/>
              <a:ext cx="2133106" cy="2854156"/>
            </a:xfrm>
            <a:prstGeom prst="rect">
              <a:avLst/>
            </a:prstGeom>
          </p:spPr>
        </p:pic>
      </p:grpSp>
      <p:pic>
        <p:nvPicPr>
          <p:cNvPr id="16" name="Объект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660231" y="3962488"/>
            <a:ext cx="576263" cy="1181827"/>
          </a:xfrm>
          <a:prstGeom prst="rect">
            <a:avLst/>
          </a:prstGeom>
        </p:spPr>
      </p:pic>
      <p:pic>
        <p:nvPicPr>
          <p:cNvPr id="17" name="Объект 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63651" y="2998801"/>
            <a:ext cx="4104328" cy="3273474"/>
          </a:xfrm>
          <a:prstGeom prst="rect">
            <a:avLst/>
          </a:prstGeom>
        </p:spPr>
      </p:pic>
      <p:pic>
        <p:nvPicPr>
          <p:cNvPr id="18" name="Объект 1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1732638" y="2522965"/>
            <a:ext cx="1183177" cy="1747034"/>
          </a:xfrm>
          <a:prstGeom prst="rect">
            <a:avLst/>
          </a:prstGeom>
        </p:spPr>
      </p:pic>
      <p:pic>
        <p:nvPicPr>
          <p:cNvPr id="20" name="Объект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300191" y="3609589"/>
            <a:ext cx="1000511" cy="2051895"/>
          </a:xfrm>
          <a:prstGeom prst="rect">
            <a:avLst/>
          </a:prstGeom>
        </p:spPr>
      </p:pic>
      <p:pic>
        <p:nvPicPr>
          <p:cNvPr id="21" name="Объект 1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47949" y="3253956"/>
            <a:ext cx="1267228" cy="2598890"/>
          </a:xfrm>
          <a:prstGeom prst="rect">
            <a:avLst/>
          </a:prstGeom>
        </p:spPr>
      </p:pic>
      <p:pic>
        <p:nvPicPr>
          <p:cNvPr id="22" name="Объект 1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441502" y="2454598"/>
            <a:ext cx="1717377" cy="3522076"/>
          </a:xfrm>
          <a:prstGeom prst="rect">
            <a:avLst/>
          </a:prstGeom>
        </p:spPr>
      </p:pic>
      <p:pic>
        <p:nvPicPr>
          <p:cNvPr id="23" name="Picture 21" descr="http://animashky.ru/flist/obprirod/8/78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0800000">
            <a:off x="429531" y="5371187"/>
            <a:ext cx="11525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1" descr="http://animashky.ru/flist/obprirod/8/78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1070733">
            <a:off x="5263927" y="5414751"/>
            <a:ext cx="11525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1" descr="http://animashky.ru/flist/obprirod/8/78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0800000">
            <a:off x="3635896" y="5257098"/>
            <a:ext cx="11525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1" descr="http://animashky.ru/flist/obprirod/8/78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0800000">
            <a:off x="6660232" y="5331135"/>
            <a:ext cx="11525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1" descr="http://animashky.ru/flist/obprirod/8/78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1070733">
            <a:off x="2094894" y="5414750"/>
            <a:ext cx="11525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Объект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1732638" y="3966026"/>
            <a:ext cx="1063397" cy="2245705"/>
          </a:xfrm>
          <a:prstGeom prst="rect">
            <a:avLst/>
          </a:prstGeom>
        </p:spPr>
      </p:pic>
      <p:pic>
        <p:nvPicPr>
          <p:cNvPr id="30" name="Picture 2" descr="C:\Users\Анжелика\Desktop\наборы\Снежная королева\отрисовки\снежная в окне.png"/>
          <p:cNvPicPr>
            <a:picLocks noChangeAspect="1" noChangeArrowheads="1"/>
          </p:cNvPicPr>
          <p:nvPr/>
        </p:nvPicPr>
        <p:blipFill>
          <a:blip r:embed="rId16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4228" y="211664"/>
            <a:ext cx="5343173" cy="377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Объект 10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463794" y="3836114"/>
            <a:ext cx="1017769" cy="2765201"/>
          </a:xfrm>
          <a:prstGeom prst="rect">
            <a:avLst/>
          </a:prstGeom>
        </p:spPr>
      </p:pic>
      <p:sp>
        <p:nvSpPr>
          <p:cNvPr id="32" name="Рамка 3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62"/>
            </a:avLst>
          </a:prstGeom>
          <a:gradFill>
            <a:gsLst>
              <a:gs pos="100000">
                <a:schemeClr val="accent5">
                  <a:lumMod val="40000"/>
                  <a:lumOff val="60000"/>
                </a:schemeClr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33" name="Picture 2" descr="C:\Users\Анжелика\Desktop\наборы\Снежная королева\надписи\1.png"/>
          <p:cNvPicPr>
            <a:picLocks noChangeAspect="1" noChangeArrowheads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55458" y="3098631"/>
            <a:ext cx="8280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32362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ьюг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5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25 0 L -0.5 0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5 -3.33333E-6 L -0.75 -3.33333E-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5 2.53469E-6 L -1 2.53469E-6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 -2.13691E-6 L -1.25 -2.13691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 2.53469E-6 L -1.5 2.53469E-6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 2.53469E-6 L -1.75 2.53469E-6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 2.53469E-6 L -2.00001 2.53469E-6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 2.53469E-6 L -2.25 2.53469E-6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0"/>
                            </p:stCondLst>
                            <p:childTnLst>
                              <p:par>
                                <p:cTn id="30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5 2.53469E-6 L -2.5 2.53469E-6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 2.53469E-6 L -2.75 2.53469E-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000"/>
                            </p:stCondLst>
                            <p:childTnLst>
                              <p:par>
                                <p:cTn id="6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8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85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9000"/>
                            </p:stCondLst>
                            <p:childTnLst>
                              <p:par>
                                <p:cTn id="9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9.71323E-7 C 0.01684 0.00069 0.0375 -0.01041 0.0507 0.00347 C 0.05938 0.01249 0.0474 0.00625 0.05712 0.01041 C 0.06372 0.02382 0.06667 0.01896 0.08056 0.01735 C 0.09809 0.01295 0.11459 0.01665 0.13125 0.02267 C 0.13802 0.02891 0.13177 0.02498 0.14167 0.02428 C 0.15556 0.02336 0.16927 0.02313 0.18316 0.02267 C 0.18837 0.02151 0.19375 0.02105 0.19879 0.0192 C 0.20035 0.01873 0.20122 0.01665 0.20261 0.01573 C 0.20643 0.01341 0.21042 0.01203 0.21424 0.01041 C 0.22188 0.00694 0.22987 0.00509 0.23768 0.00185 C 0.24775 -0.00694 0.26355 -0.00462 0.27535 -0.00694 C 0.27587 -0.00856 0.27674 -0.01203 0.27674 -0.01203 " pathEditMode="relative" ptsTypes="ffffffffffffA">
                                      <p:cBhvr>
                                        <p:cTn id="9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н.кор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26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10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нжелика\Desktop\отрисовки 5\cf0df4d93c56[1]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0" y="196068"/>
            <a:ext cx="9144000" cy="646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686"/>
            </a:avLst>
          </a:prstGeom>
          <a:gradFill>
            <a:gsLst>
              <a:gs pos="100000">
                <a:srgbClr val="0000FF"/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pic>
        <p:nvPicPr>
          <p:cNvPr id="24" name="Picture 4" descr="C:\Users\Анжелика\Desktop\отрисовки 5\724943a1e16c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345182" y="5373216"/>
            <a:ext cx="423746" cy="105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Объект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683568" y="2852936"/>
            <a:ext cx="1017769" cy="2765201"/>
          </a:xfrm>
          <a:prstGeom prst="rect">
            <a:avLst/>
          </a:prstGeom>
        </p:spPr>
      </p:pic>
      <p:pic>
        <p:nvPicPr>
          <p:cNvPr id="15" name="Picture 5" descr="C:\Users\Анжелика\Desktop\отрисовки 5\b0fe43d2b40f[1].pn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-29"/>
          <a:stretch/>
        </p:blipFill>
        <p:spPr bwMode="auto">
          <a:xfrm>
            <a:off x="1294082" y="533372"/>
            <a:ext cx="1764000" cy="160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Анжелика\Desktop\отрисовки 5\425e7d3d6983[1].pn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080000" y="1709354"/>
            <a:ext cx="468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Анжелика\Desktop\отрисовки 5\425e7d3d6983[1].pn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885493" y="1916832"/>
            <a:ext cx="468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Анжелика\Desktop\отрисовки 5\425e7d3d6983[1].pn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628349" y="1619088"/>
            <a:ext cx="468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Объект 9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49320" y="2212184"/>
            <a:ext cx="2663732" cy="3760921"/>
          </a:xfrm>
          <a:prstGeom prst="rect">
            <a:avLst/>
          </a:prstGeom>
        </p:spPr>
      </p:pic>
      <p:pic>
        <p:nvPicPr>
          <p:cNvPr id="29" name="Объект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187956" y="2978469"/>
            <a:ext cx="3381699" cy="3408201"/>
          </a:xfrm>
          <a:prstGeom prst="rect">
            <a:avLst/>
          </a:prstGeom>
        </p:spPr>
      </p:pic>
      <p:pic>
        <p:nvPicPr>
          <p:cNvPr id="2050" name="Picture 2" descr="C:\Users\Анжелика\Desktop\наборы\Морозко\сундук 2.png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249525" y="4361433"/>
            <a:ext cx="2016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7" descr="зонтики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3" b="-27"/>
          <a:stretch>
            <a:fillRect/>
          </a:stretch>
        </p:blipFill>
        <p:spPr bwMode="auto">
          <a:xfrm>
            <a:off x="3030536" y="1349900"/>
            <a:ext cx="2314840" cy="165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s017.radikal.ru/i428/1112/07/9bcc47040a9f.png"/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257525" y="1213146"/>
            <a:ext cx="1632497" cy="179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Объект 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3317157">
            <a:off x="3215927" y="816761"/>
            <a:ext cx="1944058" cy="2684651"/>
          </a:xfrm>
          <a:prstGeom prst="rect">
            <a:avLst/>
          </a:prstGeom>
        </p:spPr>
      </p:pic>
      <p:pic>
        <p:nvPicPr>
          <p:cNvPr id="25" name="Объект 5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20175" y="1146866"/>
            <a:ext cx="1569847" cy="1922928"/>
          </a:xfrm>
          <a:prstGeom prst="rect">
            <a:avLst/>
          </a:prstGeom>
        </p:spPr>
      </p:pic>
      <p:pic>
        <p:nvPicPr>
          <p:cNvPr id="28" name="Picture 12" descr="http://img-fotki.yandex.ru/get/5635/134091466.66/0_ab61e_ae727cbb_XL.png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96349" y="1312934"/>
            <a:ext cx="1800200" cy="1386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Анжелика\Desktop\наборы\наборчик отрисовок буратино от YvLena\буратино от YvLena (48).png"/>
          <p:cNvPicPr>
            <a:picLocks noChangeAspect="1" noChangeArrowheads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315031" y="1247269"/>
            <a:ext cx="1517483" cy="151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Анжелика\Desktop\отрисовки 5\0_84d22_29842fc8_XL[1].png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57525" y="1545869"/>
            <a:ext cx="1400831" cy="112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1266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коще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№ 1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№ 1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№ 1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№ 1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№ 1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№ 1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№ 1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2000"/>
                            </p:stCondLst>
                            <p:childTnLst>
                              <p:par>
                                <p:cTn id="283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кощей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8000"/>
                            </p:stCondLst>
                            <p:childTnLst>
                              <p:par>
                                <p:cTn id="29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5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3935" y="103615"/>
            <a:ext cx="8896131" cy="6672099"/>
          </a:xfrm>
          <a:prstGeom prst="rect">
            <a:avLst/>
          </a:prstGeom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203848" y="4434424"/>
            <a:ext cx="3023864" cy="3049490"/>
          </a:xfrm>
          <a:prstGeom prst="rect">
            <a:avLst/>
          </a:prstGeom>
        </p:spPr>
      </p:pic>
      <p:pic>
        <p:nvPicPr>
          <p:cNvPr id="7" name="Объект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958173" y="3212976"/>
            <a:ext cx="777842" cy="936104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flipH="1">
            <a:off x="3060068" y="2107702"/>
            <a:ext cx="3023864" cy="3049490"/>
          </a:xfrm>
          <a:prstGeom prst="rect">
            <a:avLst/>
          </a:prstGeom>
        </p:spPr>
      </p:pic>
      <p:pic>
        <p:nvPicPr>
          <p:cNvPr id="10" name="Объект 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23935" y="4428000"/>
            <a:ext cx="8896131" cy="23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C:\Users\Анжелика\Desktop\наборы\наедине с природой\пнг\ПНГ наедине с природой (10)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475656" y="5157192"/>
            <a:ext cx="1044335" cy="104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7959762" y="5057940"/>
            <a:ext cx="863153" cy="1080120"/>
          </a:xfrm>
          <a:prstGeom prst="rect">
            <a:avLst/>
          </a:prstGeom>
        </p:spPr>
      </p:pic>
      <p:pic>
        <p:nvPicPr>
          <p:cNvPr id="13" name="Picture 2" descr="C:\Users\Анжелика\Desktop\наборы\наборчик отрисовок буратино от YvLena\буратино от YvLena (23)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18897" y="1603060"/>
            <a:ext cx="1009284" cy="100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Анжелика\Desktop\наборы\наборчик отрисовок буратино от YvLena\буратино от YvLena (23)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28181" y="615615"/>
            <a:ext cx="887635" cy="88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Рамка 1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5950"/>
            </a:avLst>
          </a:prstGeom>
          <a:gradFill>
            <a:gsLst>
              <a:gs pos="100000">
                <a:srgbClr val="0000FF"/>
              </a:gs>
              <a:gs pos="10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Объект 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16354"/>
            <a:ext cx="91704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6872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33000"/>
    </mc:Choice>
    <mc:Fallback>
      <p:transition spd="slow" advClick="0" advTm="3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18 -0.2847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2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я водяной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500"/>
                            </p:stCondLst>
                            <p:childTnLst>
                              <p:par>
                                <p:cTn id="4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2000"/>
                            </p:stCondLst>
                            <p:childTnLst>
                              <p:par>
                                <p:cTn id="5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18 -0.26366 " pathEditMode="relative" rAng="0" ptsTypes="AA">
                                      <p:cBhvr>
                                        <p:cTn id="5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000"/>
                            </p:stCondLst>
                            <p:childTnLst>
                              <p:par>
                                <p:cTn id="57" presetID="64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-0.28472 L 0.00018 -0.5787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99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2000"/>
                            </p:stCondLst>
                            <p:childTnLst>
                              <p:par>
                                <p:cTn id="8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-0.5787 L 0.00018 -0.13773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37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8.51852E-6 C 0.00399 0.00532 0.0085 0.01342 0.01319 0.01759 C 0.01458 0.02291 0.01544 0.02708 0.01787 0.03171 C 0.021 0.04861 0.01666 0.02777 0.02152 0.04444 C 0.02343 0.05092 0.02326 0.05601 0.02621 0.06203 C 0.02708 0.07222 0.02673 0.07916 0.03107 0.08726 C 0.03281 0.09536 0.03333 0.10416 0.03697 0.11111 C 0.03784 0.12106 0.03853 0.12615 0.04044 0.13495 C 0.04149 0.14791 0.04287 0.16041 0.04531 0.17314 C 0.04652 0.20115 0.04357 0.19189 0.04774 0.20323 " pathEditMode="relative" ptsTypes="fffffffffA">
                                      <p:cBhvr>
                                        <p:cTn id="8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C -0.00243 -0.00949 -0.00625 -0.01041 -0.01198 -0.01574 C -0.01233 -0.01597 -0.0191 -0.02338 -0.02032 -0.02384 C -0.02292 -0.02477 -0.02587 -0.02477 -0.02865 -0.02523 C -0.03611 -0.0287 -0.03993 -0.02523 -0.04636 -0.02222 C -0.04827 -0.02129 -0.05052 -0.02129 -0.05243 -0.0206 C -0.05486 -0.01967 -0.05955 -0.01736 -0.05955 -0.01736 C -0.06268 -0.0118 -0.06354 -0.01088 -0.06545 -0.00463 C -0.06632 -0.00162 -0.06789 0.00486 -0.06789 0.00486 C -0.06858 0.01343 -0.06875 0.0206 -0.07032 0.02871 C -0.07344 0.04422 -0.07865 0.05996 -0.07865 0.07616 " pathEditMode="relative" ptsTypes="ffffffffffA">
                                      <p:cBhvr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sp>
        <p:nvSpPr>
          <p:cNvPr id="5" name="Text Box 28"/>
          <p:cNvSpPr txBox="1">
            <a:spLocks noChangeArrowheads="1"/>
          </p:cNvSpPr>
          <p:nvPr/>
        </p:nvSpPr>
        <p:spPr bwMode="auto">
          <a:xfrm>
            <a:off x="1851689" y="3162103"/>
            <a:ext cx="12388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800" b="1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0"/>
          <p:cNvSpPr txBox="1">
            <a:spLocks noChangeArrowheads="1"/>
          </p:cNvSpPr>
          <p:nvPr/>
        </p:nvSpPr>
        <p:spPr bwMode="auto">
          <a:xfrm>
            <a:off x="2881927" y="3145749"/>
            <a:ext cx="12362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err="1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рик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2"/>
          <p:cNvSpPr txBox="1">
            <a:spLocks noChangeArrowheads="1"/>
          </p:cNvSpPr>
          <p:nvPr/>
        </p:nvSpPr>
        <p:spPr bwMode="auto">
          <a:xfrm>
            <a:off x="4333441" y="3146731"/>
            <a:ext cx="15153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err="1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Хотт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5662212" y="3145742"/>
            <a:ext cx="81624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err="1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6"/>
          <p:cNvSpPr txBox="1">
            <a:spLocks noChangeArrowheads="1"/>
          </p:cNvSpPr>
          <p:nvPr/>
        </p:nvSpPr>
        <p:spPr bwMode="auto">
          <a:xfrm>
            <a:off x="6295273" y="3145745"/>
            <a:ext cx="101341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err="1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ыч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801953" y="1277093"/>
            <a:ext cx="1550797" cy="1652149"/>
            <a:chOff x="1801953" y="1277093"/>
            <a:chExt cx="1550797" cy="1652149"/>
          </a:xfrm>
        </p:grpSpPr>
        <p:pic>
          <p:nvPicPr>
            <p:cNvPr id="4" name="Объект 36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1953" y="1277093"/>
              <a:ext cx="1273577" cy="7620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Объект 36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9173" y="1647303"/>
              <a:ext cx="1273577" cy="7620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072614" y="2344467"/>
              <a:ext cx="121058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1, 4, 3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518431" y="1046462"/>
            <a:ext cx="2148414" cy="2292777"/>
            <a:chOff x="3518431" y="1046462"/>
            <a:chExt cx="2148414" cy="2292777"/>
          </a:xfrm>
        </p:grpSpPr>
        <p:pic>
          <p:nvPicPr>
            <p:cNvPr id="18" name="Picture 2" descr="C:\Users\Анжелика\Desktop\наборы\АФРИКА\АФРИКА от YvLena (12).png"/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 flipH="1">
              <a:off x="3518431" y="1046462"/>
              <a:ext cx="2148414" cy="1692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 Box 6"/>
            <p:cNvSpPr txBox="1">
              <a:spLocks noChangeArrowheads="1"/>
            </p:cNvSpPr>
            <p:nvPr/>
          </p:nvSpPr>
          <p:spPr bwMode="auto">
            <a:xfrm>
              <a:off x="3797831" y="2754464"/>
              <a:ext cx="16209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1, 2, 5, 5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 flipV="1">
              <a:off x="3653815" y="2092439"/>
              <a:ext cx="210691" cy="504057"/>
            </a:xfrm>
            <a:prstGeom prst="line">
              <a:avLst/>
            </a:prstGeom>
            <a:noFill/>
            <a:ln w="44450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421507" y="719381"/>
            <a:ext cx="1233809" cy="1689951"/>
            <a:chOff x="421507" y="719381"/>
            <a:chExt cx="1233809" cy="1689951"/>
          </a:xfrm>
        </p:grpSpPr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893569" y="719381"/>
              <a:ext cx="761747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,,,</a:t>
              </a:r>
            </a:p>
          </p:txBody>
        </p:sp>
        <p:pic>
          <p:nvPicPr>
            <p:cNvPr id="1029" name="Picture 5" descr="http://lida-region.ru/data/fotos/a4db45d7c17ee4775e206642e71abbd5.jpg"/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421507" y="1275745"/>
              <a:ext cx="514131" cy="1133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7550299" y="1577060"/>
            <a:ext cx="1079768" cy="1604211"/>
            <a:chOff x="7550299" y="1577060"/>
            <a:chExt cx="1079768" cy="1604211"/>
          </a:xfrm>
        </p:grpSpPr>
        <p:pic>
          <p:nvPicPr>
            <p:cNvPr id="1026" name="Picture 2" descr="C:\Users\Анжелика\Desktop\наборы\котовасия\КОТОВАСИЯ от YvLena (47).png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0299" y="1577060"/>
              <a:ext cx="1079768" cy="10797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 Box 6"/>
            <p:cNvSpPr txBox="1">
              <a:spLocks noChangeArrowheads="1"/>
            </p:cNvSpPr>
            <p:nvPr/>
          </p:nvSpPr>
          <p:spPr bwMode="auto">
            <a:xfrm>
              <a:off x="7722460" y="2596496"/>
              <a:ext cx="80021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4, 1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6" name="Объект 17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194551" y="2048288"/>
            <a:ext cx="4796174" cy="4480636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5724194" y="1360774"/>
            <a:ext cx="1655762" cy="1340945"/>
            <a:chOff x="5724194" y="1360774"/>
            <a:chExt cx="1655762" cy="1340945"/>
          </a:xfrm>
        </p:grpSpPr>
        <p:sp>
          <p:nvSpPr>
            <p:cNvPr id="24" name="Text Box 6"/>
            <p:cNvSpPr txBox="1">
              <a:spLocks noChangeArrowheads="1"/>
            </p:cNvSpPr>
            <p:nvPr/>
          </p:nvSpPr>
          <p:spPr bwMode="auto">
            <a:xfrm>
              <a:off x="6151965" y="2116944"/>
              <a:ext cx="80021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 4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7" name="Picture 1" descr="C:\Users\Анжелика\Desktop\наборы\котовасия\КОТОВАСИЯ от YvLena (22)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724194" y="1360774"/>
              <a:ext cx="1655762" cy="792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9" name="Объект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25957" y="3789040"/>
            <a:ext cx="1017769" cy="2765201"/>
          </a:xfrm>
          <a:prstGeom prst="rect">
            <a:avLst/>
          </a:prstGeom>
        </p:spPr>
      </p:pic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585413" y="1242608"/>
            <a:ext cx="4988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endParaRPr lang="ru-RU" sz="48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8019436" y="1275745"/>
            <a:ext cx="4988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48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1015802" y="1089512"/>
            <a:ext cx="711239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Старик Хоттабыч</a:t>
            </a:r>
            <a:endParaRPr lang="ru-RU" sz="66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732000" y="4349080"/>
            <a:ext cx="2124000" cy="2130920"/>
            <a:chOff x="6732000" y="4349080"/>
            <a:chExt cx="2124000" cy="2130920"/>
          </a:xfrm>
        </p:grpSpPr>
        <p:pic>
          <p:nvPicPr>
            <p:cNvPr id="34" name="Picture 2" descr="Увеличить">
              <a:hlinkClick r:id="" action="ppaction://hlinkshowjump?jump=nextslide"/>
            </p:cNvPr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771995" y="4349080"/>
              <a:ext cx="2044010" cy="2044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Объект 6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13" cstate="email">
              <a:extLst>
                <a:ext uri="{BEBA8EAE-BF5A-486C-A8C5-ECC9F3942E4B}">
                  <a14:imgProps xmlns:a14="http://schemas.microsoft.com/office/drawing/2010/main" xmlns="">
                    <a14:imgLayer r:embed="rId1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6732000" y="5724000"/>
              <a:ext cx="2124000" cy="756000"/>
            </a:xfrm>
            <a:prstGeom prst="rect">
              <a:avLst/>
            </a:prstGeom>
            <a:ln>
              <a:noFill/>
            </a:ln>
            <a:effectLst>
              <a:softEdge rad="317500"/>
            </a:effectLst>
          </p:spPr>
        </p:pic>
      </p:grpSp>
      <p:pic>
        <p:nvPicPr>
          <p:cNvPr id="36" name="Picture 26" descr="http://img-fotki.yandex.ru/get/6623/134091466.37/0_9251d_c07c2b85_L.pn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54836" y="406744"/>
            <a:ext cx="626005" cy="76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http://img-fotki.yandex.ru/get/6619/134091466.37/0_92521_c7439ab_L.pn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82018" y="392052"/>
            <a:ext cx="535311" cy="77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8" descr="http://img-fotki.yandex.ru/get/6422/134091466.37/0_9252e_cdf4641f_L.pn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56046" y="414373"/>
            <a:ext cx="733818" cy="7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http://img-fotki.yandex.ru/get/6619/134091466.37/0_92530_28d104a3_L.png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80842" y="414373"/>
            <a:ext cx="550139" cy="72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http://img-fotki.yandex.ru/get/6419/134091466.37/0_9252d_b25043b0_XL.png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06110" y="407823"/>
            <a:ext cx="557930" cy="7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88985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одян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од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7" grpId="1"/>
      <p:bldP spid="9" grpId="0"/>
      <p:bldP spid="9" grpId="1"/>
      <p:bldP spid="11" grpId="0"/>
      <p:bldP spid="11" grpId="1"/>
      <p:bldP spid="13" grpId="0"/>
      <p:bldP spid="13" grpId="1"/>
      <p:bldP spid="30" grpId="0"/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pic>
        <p:nvPicPr>
          <p:cNvPr id="9" name="Picture 26" descr="http://img-fotki.yandex.ru/get/6623/134091466.37/0_9251d_c07c2b85_L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54836" y="406744"/>
            <a:ext cx="626005" cy="76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img-fotki.yandex.ru/get/6619/134091466.37/0_92521_c7439ab_L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82018" y="392052"/>
            <a:ext cx="535311" cy="77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http://img-fotki.yandex.ru/get/6422/134091466.37/0_9252e_cdf4641f_L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56046" y="414373"/>
            <a:ext cx="733818" cy="7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img-fotki.yandex.ru/get/6619/134091466.37/0_92530_28d104a3_L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80842" y="414373"/>
            <a:ext cx="550139" cy="72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img-fotki.yandex.ru/get/6419/134091466.37/0_9252d_b25043b0_XL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06110" y="407823"/>
            <a:ext cx="557930" cy="7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427291" y="896302"/>
            <a:ext cx="1005403" cy="2202979"/>
            <a:chOff x="427291" y="896302"/>
            <a:chExt cx="1005403" cy="2202979"/>
          </a:xfrm>
        </p:grpSpPr>
        <p:pic>
          <p:nvPicPr>
            <p:cNvPr id="14" name="Объект 3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27291" y="896302"/>
              <a:ext cx="737987" cy="1259350"/>
            </a:xfrm>
            <a:prstGeom prst="rect">
              <a:avLst/>
            </a:prstGeom>
          </p:spPr>
        </p:pic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427291" y="2022063"/>
              <a:ext cx="1005403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</a:p>
            <a:p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1, </a:t>
              </a:r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1698692" y="1097657"/>
            <a:ext cx="974565" cy="1848811"/>
            <a:chOff x="3185536" y="1128294"/>
            <a:chExt cx="974565" cy="1848811"/>
          </a:xfrm>
        </p:grpSpPr>
        <p:pic>
          <p:nvPicPr>
            <p:cNvPr id="1027" name="Picture 3" descr="C:\Users\Анжелика\Desktop\наборы\с ёжиками\ПНГ ФАЙЛЫ\ПНГ (4).png"/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3185536" y="1151720"/>
              <a:ext cx="507421" cy="1125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3" descr="C:\Users\Анжелика\Desktop\наборы\с ёжиками\ПНГ ФАЙЛЫ\ПНГ (4).png"/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3449102" y="1150130"/>
              <a:ext cx="401916" cy="891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3" descr="C:\Users\Анжелика\Desktop\наборы\с ёжиками\ПНГ ФАЙЛЫ\ПНГ (4).png"/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3541935" y="1128294"/>
              <a:ext cx="618166" cy="1370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 Box 6"/>
            <p:cNvSpPr txBox="1">
              <a:spLocks noChangeArrowheads="1"/>
            </p:cNvSpPr>
            <p:nvPr/>
          </p:nvSpPr>
          <p:spPr bwMode="auto">
            <a:xfrm>
              <a:off x="3249951" y="2392330"/>
              <a:ext cx="80021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256137" y="1241530"/>
            <a:ext cx="1249409" cy="1477296"/>
            <a:chOff x="4560502" y="1399588"/>
            <a:chExt cx="1249409" cy="1477296"/>
          </a:xfrm>
        </p:grpSpPr>
        <p:pic>
          <p:nvPicPr>
            <p:cNvPr id="1029" name="Picture 5" descr="C:\Users\Анжелика\Desktop\наборы\Вилена пушистика\4 эпизод\пушистики от YvLena 4 эпизод (4).png"/>
            <p:cNvPicPr>
              <a:picLocks noChangeAspect="1" noChangeArrowheads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4858942" y="1399588"/>
              <a:ext cx="640680" cy="5415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5" descr="C:\Users\Анжелика\Desktop\наборы\Вилена пушистика\4 эпизод\пушистики от YvLena 4 эпизод (4).png"/>
            <p:cNvPicPr>
              <a:picLocks noChangeAspect="1" noChangeArrowheads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4560502" y="1811502"/>
              <a:ext cx="640680" cy="5415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5" descr="C:\Users\Анжелика\Desktop\наборы\Вилена пушистика\4 эпизод\пушистики от YvLena 4 эпизод (4).png"/>
            <p:cNvPicPr>
              <a:picLocks noChangeAspect="1" noChangeArrowheads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 flipH="1">
              <a:off x="5169231" y="1822672"/>
              <a:ext cx="640680" cy="5415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 Box 6"/>
            <p:cNvSpPr txBox="1">
              <a:spLocks noChangeArrowheads="1"/>
            </p:cNvSpPr>
            <p:nvPr/>
          </p:nvSpPr>
          <p:spPr bwMode="auto">
            <a:xfrm>
              <a:off x="4801072" y="2292109"/>
              <a:ext cx="80021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 3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2726899" y="1006705"/>
            <a:ext cx="1486617" cy="1659249"/>
            <a:chOff x="2896974" y="985934"/>
            <a:chExt cx="1486617" cy="1659249"/>
          </a:xfrm>
        </p:grpSpPr>
        <p:pic>
          <p:nvPicPr>
            <p:cNvPr id="39" name="Picture 5" descr="C:\Documents and Settings\Владелец\Мои документы\Мои рисунки\7a7e988f0d2f[1].png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1824" y="1781087"/>
              <a:ext cx="921767" cy="864096"/>
            </a:xfrm>
            <a:prstGeom prst="ellipse">
              <a:avLst/>
            </a:prstGeom>
            <a:noFill/>
          </p:spPr>
        </p:pic>
        <p:sp>
          <p:nvSpPr>
            <p:cNvPr id="40" name="Text Box 7"/>
            <p:cNvSpPr txBox="1">
              <a:spLocks noChangeArrowheads="1"/>
            </p:cNvSpPr>
            <p:nvPr/>
          </p:nvSpPr>
          <p:spPr bwMode="auto">
            <a:xfrm>
              <a:off x="2896974" y="985934"/>
              <a:ext cx="1146468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,,,,,</a:t>
              </a:r>
              <a:endParaRPr 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505546" y="744277"/>
            <a:ext cx="1603263" cy="2115161"/>
            <a:chOff x="5809911" y="702241"/>
            <a:chExt cx="1603263" cy="2115161"/>
          </a:xfrm>
        </p:grpSpPr>
        <p:pic>
          <p:nvPicPr>
            <p:cNvPr id="41" name="Picture 6" descr="C:\Documents and Settings\Владелец\Мои документы\Мои рисунки\0ec19d92cee0[1].png"/>
            <p:cNvPicPr>
              <a:picLocks noChangeAspect="1" noChangeArrowheads="1"/>
            </p:cNvPicPr>
            <p:nvPr/>
          </p:nvPicPr>
          <p:blipFill rotWithShape="1"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165608" y="1378487"/>
              <a:ext cx="1247566" cy="1125256"/>
            </a:xfrm>
            <a:prstGeom prst="rect">
              <a:avLst/>
            </a:prstGeom>
            <a:noFill/>
          </p:spPr>
        </p:pic>
        <p:pic>
          <p:nvPicPr>
            <p:cNvPr id="42" name="Picture 6" descr="C:\Documents and Settings\Владелец\Мои документы\Мои рисунки\0ec19d92cee0[1].png"/>
            <p:cNvPicPr>
              <a:picLocks noChangeAspect="1" noChangeArrowheads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165608" y="1980178"/>
              <a:ext cx="928226" cy="837224"/>
            </a:xfrm>
            <a:prstGeom prst="rect">
              <a:avLst/>
            </a:prstGeom>
            <a:noFill/>
          </p:spPr>
        </p:pic>
        <p:sp>
          <p:nvSpPr>
            <p:cNvPr id="43" name="Text Box 7"/>
            <p:cNvSpPr txBox="1">
              <a:spLocks noChangeArrowheads="1"/>
            </p:cNvSpPr>
            <p:nvPr/>
          </p:nvSpPr>
          <p:spPr bwMode="auto">
            <a:xfrm>
              <a:off x="5809911" y="702241"/>
              <a:ext cx="569387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,,</a:t>
              </a:r>
              <a:endParaRPr 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1154139" y="1482387"/>
            <a:ext cx="6254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Ф</a:t>
            </a:r>
          </a:p>
        </p:txBody>
      </p:sp>
      <p:grpSp>
        <p:nvGrpSpPr>
          <p:cNvPr id="50" name="Группа 49"/>
          <p:cNvGrpSpPr/>
          <p:nvPr/>
        </p:nvGrpSpPr>
        <p:grpSpPr>
          <a:xfrm>
            <a:off x="7284130" y="652735"/>
            <a:ext cx="1280268" cy="2715928"/>
            <a:chOff x="7413174" y="662332"/>
            <a:chExt cx="1280268" cy="2715928"/>
          </a:xfrm>
        </p:grpSpPr>
        <p:pic>
          <p:nvPicPr>
            <p:cNvPr id="44" name="Picture 2" descr="C:\Users\Анжелика\Desktop\наборы\илья муромец и соловей разбойник\илья муромец в соловье.png"/>
            <p:cNvPicPr>
              <a:picLocks noChangeAspect="1" noChangeArrowheads="1"/>
            </p:cNvPicPr>
            <p:nvPr/>
          </p:nvPicPr>
          <p:blipFill rotWithShape="1">
            <a:blip r:embed="rId1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7413174" y="1284063"/>
              <a:ext cx="1191274" cy="1628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Text Box 6"/>
            <p:cNvSpPr txBox="1">
              <a:spLocks noChangeArrowheads="1"/>
            </p:cNvSpPr>
            <p:nvPr/>
          </p:nvSpPr>
          <p:spPr bwMode="auto">
            <a:xfrm>
              <a:off x="7555354" y="2793485"/>
              <a:ext cx="101181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Н=Т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 Box 7"/>
            <p:cNvSpPr txBox="1">
              <a:spLocks noChangeArrowheads="1"/>
            </p:cNvSpPr>
            <p:nvPr/>
          </p:nvSpPr>
          <p:spPr bwMode="auto">
            <a:xfrm>
              <a:off x="8316416" y="662332"/>
              <a:ext cx="37702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</a:t>
              </a:r>
              <a:endParaRPr 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 flipV="1">
              <a:off x="7413174" y="2388717"/>
              <a:ext cx="683048" cy="529562"/>
            </a:xfrm>
            <a:prstGeom prst="straightConnector1">
              <a:avLst/>
            </a:prstGeom>
            <a:ln w="603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6" name="Объект 10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25957" y="3789040"/>
            <a:ext cx="1017769" cy="2765201"/>
          </a:xfrm>
          <a:prstGeom prst="rect">
            <a:avLst/>
          </a:prstGeom>
        </p:spPr>
      </p:pic>
      <p:grpSp>
        <p:nvGrpSpPr>
          <p:cNvPr id="60" name="Группа 59"/>
          <p:cNvGrpSpPr/>
          <p:nvPr/>
        </p:nvGrpSpPr>
        <p:grpSpPr>
          <a:xfrm>
            <a:off x="6732000" y="4349080"/>
            <a:ext cx="2124000" cy="2130920"/>
            <a:chOff x="6732000" y="4349080"/>
            <a:chExt cx="2124000" cy="2130920"/>
          </a:xfrm>
        </p:grpSpPr>
        <p:pic>
          <p:nvPicPr>
            <p:cNvPr id="61" name="Picture 2" descr="Увеличить">
              <a:hlinkClick r:id="" action="ppaction://hlinkshowjump?jump=nextslide"/>
            </p:cNvPr>
            <p:cNvPicPr>
              <a:picLocks noChangeAspect="1" noChangeArrowheads="1"/>
            </p:cNvPicPr>
            <p:nvPr/>
          </p:nvPicPr>
          <p:blipFill rotWithShape="1">
            <a:blip r:embed="rId1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771995" y="4349080"/>
              <a:ext cx="2044010" cy="2044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Объект 6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BEBA8EAE-BF5A-486C-A8C5-ECC9F3942E4B}">
                  <a14:imgProps xmlns:a14="http://schemas.microsoft.com/office/drawing/2010/main" xmlns="">
                    <a14:imgLayer r:embed="rId21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6732000" y="5724000"/>
              <a:ext cx="2124000" cy="756000"/>
            </a:xfrm>
            <a:prstGeom prst="rect">
              <a:avLst/>
            </a:prstGeom>
            <a:ln>
              <a:noFill/>
            </a:ln>
            <a:effectLst>
              <a:softEdge rad="317500"/>
            </a:effectLst>
          </p:spPr>
        </p:pic>
      </p:grpSp>
      <p:sp>
        <p:nvSpPr>
          <p:cNvPr id="37" name="Text Box 18"/>
          <p:cNvSpPr txBox="1">
            <a:spLocks noChangeArrowheads="1"/>
          </p:cNvSpPr>
          <p:nvPr/>
        </p:nvSpPr>
        <p:spPr bwMode="auto">
          <a:xfrm>
            <a:off x="1335477" y="3099474"/>
            <a:ext cx="158569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Дядя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18"/>
          <p:cNvSpPr txBox="1">
            <a:spLocks noChangeArrowheads="1"/>
          </p:cNvSpPr>
          <p:nvPr/>
        </p:nvSpPr>
        <p:spPr bwMode="auto">
          <a:xfrm>
            <a:off x="3015077" y="3121439"/>
            <a:ext cx="12971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err="1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Фёд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18"/>
          <p:cNvSpPr txBox="1">
            <a:spLocks noChangeArrowheads="1"/>
          </p:cNvSpPr>
          <p:nvPr/>
        </p:nvSpPr>
        <p:spPr bwMode="auto">
          <a:xfrm>
            <a:off x="4136834" y="3121439"/>
            <a:ext cx="9893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ор,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18"/>
          <p:cNvSpPr txBox="1">
            <a:spLocks noChangeArrowheads="1"/>
          </p:cNvSpPr>
          <p:nvPr/>
        </p:nvSpPr>
        <p:spPr bwMode="auto">
          <a:xfrm>
            <a:off x="5155911" y="3122361"/>
            <a:ext cx="81144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err="1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пё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 Box 18"/>
          <p:cNvSpPr txBox="1">
            <a:spLocks noChangeArrowheads="1"/>
          </p:cNvSpPr>
          <p:nvPr/>
        </p:nvSpPr>
        <p:spPr bwMode="auto">
          <a:xfrm>
            <a:off x="5806666" y="3127734"/>
            <a:ext cx="96532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800" b="1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8"/>
          <p:cNvSpPr txBox="1">
            <a:spLocks noChangeArrowheads="1"/>
          </p:cNvSpPr>
          <p:nvPr/>
        </p:nvSpPr>
        <p:spPr bwMode="auto">
          <a:xfrm>
            <a:off x="6732000" y="3127734"/>
            <a:ext cx="11333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800" b="1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6"/>
          <p:cNvSpPr txBox="1">
            <a:spLocks noChangeArrowheads="1"/>
          </p:cNvSpPr>
          <p:nvPr/>
        </p:nvSpPr>
        <p:spPr bwMode="auto">
          <a:xfrm>
            <a:off x="325957" y="1152266"/>
            <a:ext cx="8621399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Дядя Фёдор, пёс и кот</a:t>
            </a:r>
            <a:endParaRPr lang="ru-RU" sz="66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6"/>
          <p:cNvSpPr txBox="1">
            <a:spLocks noChangeArrowheads="1"/>
          </p:cNvSpPr>
          <p:nvPr/>
        </p:nvSpPr>
        <p:spPr bwMode="auto">
          <a:xfrm>
            <a:off x="2748" y="1326755"/>
            <a:ext cx="4988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endParaRPr lang="ru-RU" sz="48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6"/>
          <p:cNvSpPr txBox="1">
            <a:spLocks noChangeArrowheads="1"/>
          </p:cNvSpPr>
          <p:nvPr/>
        </p:nvSpPr>
        <p:spPr bwMode="auto">
          <a:xfrm>
            <a:off x="8667860" y="1344441"/>
            <a:ext cx="4988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48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9" name="Picture 2" descr="C:\Users\Анжелика\Desktop\наборы\простоквашино-часть1\1\1.png"/>
          <p:cNvPicPr>
            <a:picLocks noChangeAspect="1" noChangeArrowheads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896665" y="4046930"/>
            <a:ext cx="1785353" cy="238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3" descr="C:\Users\Анжелика\Desktop\наборы\простоквашино-часть1\1\2.png"/>
          <p:cNvPicPr>
            <a:picLocks noChangeAspect="1" noChangeArrowheads="1"/>
          </p:cNvPicPr>
          <p:nvPr/>
        </p:nvPicPr>
        <p:blipFill rotWithShape="1">
          <a:blip r:embed="rId2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775115" y="3576258"/>
            <a:ext cx="1380795" cy="284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C:\Users\Анжелика\Desktop\наборы\простоквашино-часть1\1\4.png"/>
          <p:cNvPicPr>
            <a:picLocks noChangeAspect="1" noChangeArrowheads="1"/>
          </p:cNvPicPr>
          <p:nvPr/>
        </p:nvPicPr>
        <p:blipFill rotWithShape="1">
          <a:blip r:embed="rId2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076057" y="3700424"/>
            <a:ext cx="1412770" cy="272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Анжелика\Desktop\наборы\простоквашино-часть1\2\14.png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416530" y="1948919"/>
            <a:ext cx="2098010" cy="209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нжелика\Desktop\наборы\простоквашино-часть1\2\12.png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279322" y="2157752"/>
            <a:ext cx="905356" cy="209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нжелика\Desktop\наборы\простоквашино-часть1\2\8.png"/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17149" y="2088503"/>
            <a:ext cx="962618" cy="216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0713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50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од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45" grpId="0"/>
      <p:bldP spid="37" grpId="0"/>
      <p:bldP spid="37" grpId="1"/>
      <p:bldP spid="46" grpId="0"/>
      <p:bldP spid="46" grpId="1"/>
      <p:bldP spid="47" grpId="0"/>
      <p:bldP spid="47" grpId="1"/>
      <p:bldP spid="52" grpId="0"/>
      <p:bldP spid="52" grpId="1"/>
      <p:bldP spid="53" grpId="0"/>
      <p:bldP spid="53" grpId="1"/>
      <p:bldP spid="54" grpId="0"/>
      <p:bldP spid="54" grpId="1"/>
      <p:bldP spid="55" grpId="0"/>
      <p:bldP spid="57" grpId="0"/>
      <p:bldP spid="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41430" y="2578817"/>
            <a:ext cx="11851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800" b="1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ол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038035" y="2578817"/>
            <a:ext cx="10326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err="1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ый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485865" y="2578816"/>
            <a:ext cx="120084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err="1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487189" y="2578815"/>
            <a:ext cx="117359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err="1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оль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979613" y="1559702"/>
            <a:ext cx="108715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ЫЙ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503803" y="760928"/>
            <a:ext cx="1496447" cy="1506660"/>
            <a:chOff x="503803" y="760928"/>
            <a:chExt cx="1496447" cy="1506660"/>
          </a:xfrm>
        </p:grpSpPr>
        <p:pic>
          <p:nvPicPr>
            <p:cNvPr id="9" name="Picture 6" descr="C:\Documents and Settings\Владелец\Мои документы\Мои рисунки\6278b339aa38[1].png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503803" y="1268760"/>
              <a:ext cx="839923" cy="998828"/>
            </a:xfrm>
            <a:prstGeom prst="rect">
              <a:avLst/>
            </a:prstGeom>
            <a:noFill/>
          </p:spPr>
        </p:pic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1238503" y="760928"/>
              <a:ext cx="761747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,,,</a:t>
              </a:r>
              <a:endParaRPr 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779912" y="1051870"/>
            <a:ext cx="2106107" cy="1332890"/>
            <a:chOff x="3779912" y="1051870"/>
            <a:chExt cx="2106107" cy="1332890"/>
          </a:xfrm>
        </p:grpSpPr>
        <p:pic>
          <p:nvPicPr>
            <p:cNvPr id="14" name="Picture 2" descr="C:\Users\Анжелика\Desktop\наборы\с ёжиками\ПНГ ФАЙЛЫ\ПНГ (17).png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3779912" y="1268760"/>
              <a:ext cx="1152000" cy="11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4931912" y="1051870"/>
              <a:ext cx="954107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,,,,</a:t>
              </a:r>
              <a:endParaRPr 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660780" y="851509"/>
            <a:ext cx="1659654" cy="1828107"/>
            <a:chOff x="6559810" y="1051870"/>
            <a:chExt cx="1659654" cy="1828107"/>
          </a:xfrm>
        </p:grpSpPr>
        <p:pic>
          <p:nvPicPr>
            <p:cNvPr id="16" name="Picture 2" descr="C:\Users\Анжелика\Desktop\Новая папка\557z[1].png"/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559810" y="1051870"/>
              <a:ext cx="1659654" cy="136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6588125" y="2295202"/>
              <a:ext cx="121058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2, 3, 6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9" name="Объект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72418" y="2218283"/>
            <a:ext cx="5356065" cy="3184688"/>
          </a:xfrm>
          <a:prstGeom prst="rect">
            <a:avLst/>
          </a:prstGeom>
        </p:spPr>
      </p:pic>
      <p:pic>
        <p:nvPicPr>
          <p:cNvPr id="23" name="Объект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25957" y="3789040"/>
            <a:ext cx="1017769" cy="2765201"/>
          </a:xfrm>
          <a:prstGeom prst="rect">
            <a:avLst/>
          </a:prstGeom>
        </p:spPr>
      </p:pic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1301419" y="1204614"/>
            <a:ext cx="4988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endParaRPr lang="ru-RU" sz="48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7307507" y="1263844"/>
            <a:ext cx="4988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48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1772418" y="1066115"/>
            <a:ext cx="5599161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Голый король</a:t>
            </a:r>
            <a:endParaRPr lang="ru-RU" sz="66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732000" y="4349080"/>
            <a:ext cx="2124000" cy="2130920"/>
            <a:chOff x="6732000" y="4349080"/>
            <a:chExt cx="2124000" cy="2130920"/>
          </a:xfrm>
        </p:grpSpPr>
        <p:pic>
          <p:nvPicPr>
            <p:cNvPr id="29" name="Picture 2" descr="Увеличить">
              <a:hlinkClick r:id="" action="ppaction://hlinkshowjump?jump=nextslide"/>
            </p:cNvPr>
            <p:cNvPicPr>
              <a:picLocks noChangeAspect="1" noChangeArrowheads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771995" y="4349080"/>
              <a:ext cx="2044010" cy="2044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Объект 6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BEBA8EAE-BF5A-486C-A8C5-ECC9F3942E4B}">
                  <a14:imgProps xmlns:a14="http://schemas.microsoft.com/office/drawing/2010/main" xmlns="">
                    <a14:imgLayer r:embed="rId11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6732000" y="5724000"/>
              <a:ext cx="2124000" cy="756000"/>
            </a:xfrm>
            <a:prstGeom prst="rect">
              <a:avLst/>
            </a:prstGeom>
            <a:ln>
              <a:noFill/>
            </a:ln>
            <a:effectLst>
              <a:softEdge rad="317500"/>
            </a:effectLst>
          </p:spPr>
        </p:pic>
      </p:grpSp>
      <p:pic>
        <p:nvPicPr>
          <p:cNvPr id="31" name="Picture 26" descr="http://img-fotki.yandex.ru/get/6623/134091466.37/0_9251d_c07c2b85_L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54836" y="406744"/>
            <a:ext cx="626005" cy="76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http://img-fotki.yandex.ru/get/6619/134091466.37/0_92521_c7439ab_L.pn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82018" y="392052"/>
            <a:ext cx="535311" cy="77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8" descr="http://img-fotki.yandex.ru/get/6422/134091466.37/0_9252e_cdf4641f_L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56046" y="414373"/>
            <a:ext cx="733818" cy="7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 descr="http://img-fotki.yandex.ru/get/6619/134091466.37/0_92530_28d104a3_L.pn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80842" y="414373"/>
            <a:ext cx="550139" cy="72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http://img-fotki.yandex.ru/get/6419/134091466.37/0_9252d_b25043b0_XL.pn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06110" y="407823"/>
            <a:ext cx="557930" cy="7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5072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10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од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7" grpId="0"/>
      <p:bldP spid="7" grpId="1"/>
      <p:bldP spid="12" grpId="0"/>
      <p:bldP spid="24" grpId="0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нжелика\Desktop\отрисовки 5\dbe1d29dd060[1]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520" y="216014"/>
            <a:ext cx="8640960" cy="646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Объект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51520" y="403704"/>
            <a:ext cx="3646877" cy="4275484"/>
          </a:xfrm>
          <a:prstGeom prst="rect">
            <a:avLst/>
          </a:prstGeom>
        </p:spPr>
      </p:pic>
      <p:sp>
        <p:nvSpPr>
          <p:cNvPr id="8" name="Рамка 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560"/>
            </a:avLst>
          </a:prstGeom>
          <a:solidFill>
            <a:srgbClr val="55F9C6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</a:endParaRP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339752" y="2448000"/>
            <a:ext cx="779242" cy="1316090"/>
          </a:xfrm>
          <a:prstGeom prst="rect">
            <a:avLst/>
          </a:prstGeom>
        </p:spPr>
      </p:pic>
      <p:pic>
        <p:nvPicPr>
          <p:cNvPr id="10" name="Объект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308304" y="2113931"/>
            <a:ext cx="1017769" cy="2765201"/>
          </a:xfrm>
          <a:prstGeom prst="rect">
            <a:avLst/>
          </a:prstGeom>
        </p:spPr>
      </p:pic>
      <p:pic>
        <p:nvPicPr>
          <p:cNvPr id="12" name="Объект 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019421" y="2185427"/>
            <a:ext cx="1552579" cy="2622207"/>
          </a:xfrm>
          <a:prstGeom prst="rect">
            <a:avLst/>
          </a:prstGeom>
        </p:spPr>
      </p:pic>
      <p:pic>
        <p:nvPicPr>
          <p:cNvPr id="13" name="Объект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35527" y="1819672"/>
            <a:ext cx="1017769" cy="2765201"/>
          </a:xfrm>
          <a:prstGeom prst="rect">
            <a:avLst/>
          </a:prstGeom>
        </p:spPr>
      </p:pic>
      <p:pic>
        <p:nvPicPr>
          <p:cNvPr id="14" name="Объект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60032" y="1723443"/>
            <a:ext cx="1017769" cy="2765201"/>
          </a:xfrm>
          <a:prstGeom prst="rect">
            <a:avLst/>
          </a:prstGeom>
        </p:spPr>
      </p:pic>
      <p:pic>
        <p:nvPicPr>
          <p:cNvPr id="15" name="Объект 1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41986" y="3475749"/>
            <a:ext cx="1477008" cy="2664296"/>
          </a:xfrm>
          <a:prstGeom prst="rect">
            <a:avLst/>
          </a:prstGeom>
        </p:spPr>
      </p:pic>
      <p:pic>
        <p:nvPicPr>
          <p:cNvPr id="16" name="Объект 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5404357" y="3998220"/>
            <a:ext cx="1824732" cy="2371120"/>
          </a:xfrm>
          <a:prstGeom prst="rect">
            <a:avLst/>
          </a:prstGeom>
        </p:spPr>
      </p:pic>
      <p:pic>
        <p:nvPicPr>
          <p:cNvPr id="18" name="Объект 9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982437" y="3283292"/>
            <a:ext cx="1421920" cy="188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877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50000"/>
    </mc:Choice>
    <mc:Fallback>
      <p:transition spd="slow" advClick="0" advTm="5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морозко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розко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500"/>
                            </p:stCondLst>
                            <p:childTnLst>
                              <p:par>
                                <p:cTn id="37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500"/>
                            </p:stCondLst>
                            <p:childTnLst>
                              <p:par>
                                <p:cTn id="44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500"/>
                            </p:stCondLst>
                            <p:childTnLst>
                              <p:par>
                                <p:cTn id="5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8000"/>
                            </p:stCondLst>
                            <p:childTnLst>
                              <p:par>
                                <p:cTn id="58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000"/>
                            </p:stCondLst>
                            <p:childTnLst>
                              <p:par>
                                <p:cTn id="65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3500"/>
                            </p:stCondLst>
                            <p:childTnLst>
                              <p:par>
                                <p:cTn id="69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6500"/>
                            </p:stCondLst>
                            <p:childTnLst>
                              <p:par>
                                <p:cTn id="76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говор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9500"/>
                            </p:stCondLst>
                            <p:childTnLst>
                              <p:par>
                                <p:cTn id="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0"/>
                            </p:stCondLst>
                            <p:childTnLst>
                              <p:par>
                                <p:cTn id="87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20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2500"/>
                            </p:stCondLst>
                            <p:childTnLst>
                              <p:par>
                                <p:cTn id="98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ладно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3500"/>
                            </p:stCondLst>
                            <p:childTnLst>
                              <p:par>
                                <p:cTn id="104" presetID="32" presetClass="emph" presetSubtype="0" repeatCount="1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и на сил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4500"/>
                            </p:stCondLst>
                            <p:childTnLst>
                              <p:par>
                                <p:cTn id="1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5500"/>
                            </p:stCondLst>
                            <p:childTnLst>
                              <p:par>
                                <p:cTn id="117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7500"/>
                            </p:stCondLst>
                            <p:childTnLst>
                              <p:par>
                                <p:cTn id="124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3038624" y="2855240"/>
            <a:ext cx="11543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800" b="1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ол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41154" y="2846364"/>
            <a:ext cx="10118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err="1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уш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4895850" y="2838502"/>
            <a:ext cx="83740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1063530" y="615415"/>
            <a:ext cx="1510043" cy="2242565"/>
            <a:chOff x="1063530" y="615415"/>
            <a:chExt cx="1510043" cy="2242565"/>
          </a:xfrm>
        </p:grpSpPr>
        <p:pic>
          <p:nvPicPr>
            <p:cNvPr id="11" name="Picture 2" descr="user posted image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1113304" y="1108322"/>
              <a:ext cx="1092316" cy="1015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2196547" y="615415"/>
              <a:ext cx="37702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</a:t>
              </a:r>
              <a:endParaRPr 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6"/>
            <p:cNvSpPr txBox="1">
              <a:spLocks noChangeArrowheads="1"/>
            </p:cNvSpPr>
            <p:nvPr/>
          </p:nvSpPr>
          <p:spPr bwMode="auto">
            <a:xfrm>
              <a:off x="1063530" y="2273205"/>
              <a:ext cx="124906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Л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3455988" y="963102"/>
            <a:ext cx="1836510" cy="1311691"/>
            <a:chOff x="3455988" y="963102"/>
            <a:chExt cx="1836510" cy="1311691"/>
          </a:xfrm>
        </p:grpSpPr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4915472" y="963102"/>
              <a:ext cx="37702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</a:t>
              </a:r>
              <a:endParaRPr 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Group 23"/>
            <p:cNvGrpSpPr>
              <a:grpSpLocks/>
            </p:cNvGrpSpPr>
            <p:nvPr/>
          </p:nvGrpSpPr>
          <p:grpSpPr bwMode="auto">
            <a:xfrm>
              <a:off x="4248150" y="1195293"/>
              <a:ext cx="647700" cy="1079500"/>
              <a:chOff x="-1157" y="1071"/>
              <a:chExt cx="1500" cy="2364"/>
            </a:xfrm>
          </p:grpSpPr>
          <p:sp>
            <p:nvSpPr>
              <p:cNvPr id="17" name="Rectangle 22"/>
              <p:cNvSpPr>
                <a:spLocks noChangeArrowheads="1"/>
              </p:cNvSpPr>
              <p:nvPr/>
            </p:nvSpPr>
            <p:spPr bwMode="auto">
              <a:xfrm rot="-1596023">
                <a:off x="-976" y="1706"/>
                <a:ext cx="259" cy="5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8" name="Picture 20" descr="уш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157" y="1071"/>
                <a:ext cx="1500" cy="23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9" name="Group 24"/>
            <p:cNvGrpSpPr>
              <a:grpSpLocks/>
            </p:cNvGrpSpPr>
            <p:nvPr/>
          </p:nvGrpSpPr>
          <p:grpSpPr bwMode="auto">
            <a:xfrm flipH="1">
              <a:off x="3455988" y="1195293"/>
              <a:ext cx="719137" cy="1077912"/>
              <a:chOff x="-1157" y="1071"/>
              <a:chExt cx="1500" cy="2364"/>
            </a:xfrm>
          </p:grpSpPr>
          <p:sp>
            <p:nvSpPr>
              <p:cNvPr id="20" name="Rectangle 25"/>
              <p:cNvSpPr>
                <a:spLocks noChangeArrowheads="1"/>
              </p:cNvSpPr>
              <p:nvPr/>
            </p:nvSpPr>
            <p:spPr bwMode="auto">
              <a:xfrm rot="-1596023">
                <a:off x="-976" y="1706"/>
                <a:ext cx="259" cy="5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1" name="Picture 26" descr="уш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157" y="1071"/>
                <a:ext cx="1500" cy="23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0" name="Группа 29"/>
          <p:cNvGrpSpPr/>
          <p:nvPr/>
        </p:nvGrpSpPr>
        <p:grpSpPr>
          <a:xfrm>
            <a:off x="6289558" y="770988"/>
            <a:ext cx="1365368" cy="2162667"/>
            <a:chOff x="6289558" y="770988"/>
            <a:chExt cx="1365368" cy="2162667"/>
          </a:xfrm>
        </p:grpSpPr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6460774" y="2348880"/>
              <a:ext cx="80021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pic>
          <p:nvPicPr>
            <p:cNvPr id="22" name="Picture 2" descr="Увеличить"/>
            <p:cNvPicPr>
              <a:picLocks noChangeAspect="1" noChangeArrowheads="1"/>
            </p:cNvPicPr>
            <p:nvPr/>
          </p:nvPicPr>
          <p:blipFill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9558" y="770988"/>
              <a:ext cx="1365368" cy="1690330"/>
            </a:xfrm>
            <a:prstGeom prst="rect">
              <a:avLst/>
            </a:prstGeom>
            <a:noFill/>
          </p:spPr>
        </p:pic>
      </p:grpSp>
      <p:pic>
        <p:nvPicPr>
          <p:cNvPr id="23" name="Picture 2" descr="user posted image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3209019" y="4109798"/>
            <a:ext cx="1943084" cy="2268192"/>
          </a:xfrm>
          <a:prstGeom prst="rect">
            <a:avLst/>
          </a:prstGeom>
          <a:noFill/>
        </p:spPr>
      </p:pic>
      <p:pic>
        <p:nvPicPr>
          <p:cNvPr id="24" name="Picture 4" descr="user posted image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15215" y="3894530"/>
            <a:ext cx="2127496" cy="2483459"/>
          </a:xfrm>
          <a:prstGeom prst="rect">
            <a:avLst/>
          </a:prstGeom>
          <a:noFill/>
        </p:spPr>
      </p:pic>
      <p:pic>
        <p:nvPicPr>
          <p:cNvPr id="25" name="Picture 10" descr="user posted image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4491110" y="2123984"/>
            <a:ext cx="2206758" cy="2575982"/>
          </a:xfrm>
          <a:prstGeom prst="rect">
            <a:avLst/>
          </a:prstGeom>
          <a:noFill/>
        </p:spPr>
      </p:pic>
      <p:pic>
        <p:nvPicPr>
          <p:cNvPr id="26" name="Picture 12" descr="user posted image"/>
          <p:cNvPicPr>
            <a:picLocks noChangeAspect="1" noChangeArrowheads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78793" y="1084928"/>
            <a:ext cx="2054597" cy="2398363"/>
          </a:xfrm>
          <a:prstGeom prst="rect">
            <a:avLst/>
          </a:prstGeom>
          <a:noFill/>
        </p:spPr>
      </p:pic>
      <p:pic>
        <p:nvPicPr>
          <p:cNvPr id="27" name="Объект 1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25957" y="3789040"/>
            <a:ext cx="1017769" cy="2765201"/>
          </a:xfrm>
          <a:prstGeom prst="rect">
            <a:avLst/>
          </a:prstGeom>
        </p:spPr>
      </p:pic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2324145" y="1195293"/>
            <a:ext cx="4988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endParaRPr lang="ru-RU" sz="48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6327535" y="1215579"/>
            <a:ext cx="4988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48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2794879" y="1062155"/>
            <a:ext cx="355424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Золушка</a:t>
            </a:r>
            <a:endParaRPr lang="ru-RU" sz="66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8" descr="user posted image"/>
          <p:cNvPicPr>
            <a:picLocks noChangeAspect="1" noChangeArrowheads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5269" y="1242189"/>
            <a:ext cx="1908876" cy="2228260"/>
          </a:xfrm>
          <a:prstGeom prst="rect">
            <a:avLst/>
          </a:prstGeom>
          <a:noFill/>
        </p:spPr>
      </p:pic>
      <p:grpSp>
        <p:nvGrpSpPr>
          <p:cNvPr id="41" name="Группа 40"/>
          <p:cNvGrpSpPr/>
          <p:nvPr/>
        </p:nvGrpSpPr>
        <p:grpSpPr>
          <a:xfrm>
            <a:off x="6732000" y="4349080"/>
            <a:ext cx="2124000" cy="2130920"/>
            <a:chOff x="6732000" y="4349080"/>
            <a:chExt cx="2124000" cy="2130920"/>
          </a:xfrm>
        </p:grpSpPr>
        <p:pic>
          <p:nvPicPr>
            <p:cNvPr id="42" name="Picture 2" descr="Увеличить">
              <a:hlinkClick r:id="" action="ppaction://hlinkshowjump?jump=nextslide"/>
            </p:cNvPr>
            <p:cNvPicPr>
              <a:picLocks noChangeAspect="1" noChangeArrowheads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771995" y="4349080"/>
              <a:ext cx="2044010" cy="2044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Объект 6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15" cstate="email">
              <a:extLst>
                <a:ext uri="{BEBA8EAE-BF5A-486C-A8C5-ECC9F3942E4B}">
                  <a14:imgProps xmlns:a14="http://schemas.microsoft.com/office/drawing/2010/main" xmlns="">
                    <a14:imgLayer r:embed="rId1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6732000" y="5724000"/>
              <a:ext cx="2124000" cy="756000"/>
            </a:xfrm>
            <a:prstGeom prst="rect">
              <a:avLst/>
            </a:prstGeom>
            <a:ln>
              <a:noFill/>
            </a:ln>
            <a:effectLst>
              <a:softEdge rad="317500"/>
            </a:effectLst>
          </p:spPr>
        </p:pic>
      </p:grpSp>
      <p:pic>
        <p:nvPicPr>
          <p:cNvPr id="51" name="Picture 26" descr="http://img-fotki.yandex.ru/get/6623/134091466.37/0_9251d_c07c2b85_L.pn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54836" y="406744"/>
            <a:ext cx="626005" cy="76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http://img-fotki.yandex.ru/get/6619/134091466.37/0_92521_c7439ab_L.png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82018" y="392052"/>
            <a:ext cx="535311" cy="77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8" descr="http://img-fotki.yandex.ru/get/6422/134091466.37/0_9252e_cdf4641f_L.png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56046" y="414373"/>
            <a:ext cx="733818" cy="7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http://img-fotki.yandex.ru/get/6619/134091466.37/0_92530_28d104a3_L.pn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80842" y="414373"/>
            <a:ext cx="550139" cy="72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6" descr="http://img-fotki.yandex.ru/get/6419/134091466.37/0_9252d_b25043b0_XL.png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06110" y="407823"/>
            <a:ext cx="557930" cy="7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2461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10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од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/>
      <p:bldP spid="7" grpId="1"/>
      <p:bldP spid="9" grpId="0"/>
      <p:bldP spid="9" grpId="1"/>
      <p:bldP spid="31" grpId="0"/>
      <p:bldP spid="32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929395" y="3090712"/>
            <a:ext cx="9733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err="1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800" b="1" dirty="0" err="1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754497" y="3082218"/>
            <a:ext cx="14269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err="1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асна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036302" y="3082217"/>
            <a:ext cx="51809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673466" y="3069795"/>
            <a:ext cx="15150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err="1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Шап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6006034" y="3069248"/>
            <a:ext cx="14771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очка</a:t>
            </a:r>
            <a:endParaRPr lang="ru-RU" sz="48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06153" y="989464"/>
            <a:ext cx="1788873" cy="1726814"/>
            <a:chOff x="606153" y="989464"/>
            <a:chExt cx="1788873" cy="1726814"/>
          </a:xfrm>
        </p:grpSpPr>
        <p:pic>
          <p:nvPicPr>
            <p:cNvPr id="14" name="Объект 5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606153" y="989464"/>
              <a:ext cx="1781977" cy="1319412"/>
            </a:xfrm>
            <a:prstGeom prst="rect">
              <a:avLst/>
            </a:prstGeom>
          </p:spPr>
        </p:pic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1248558" y="1700615"/>
              <a:ext cx="1146468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,,,,,</a:t>
              </a:r>
              <a:endParaRPr 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871540" y="1017986"/>
            <a:ext cx="1620957" cy="2042802"/>
            <a:chOff x="2871540" y="1017986"/>
            <a:chExt cx="1620957" cy="2042802"/>
          </a:xfrm>
        </p:grpSpPr>
        <p:pic>
          <p:nvPicPr>
            <p:cNvPr id="16" name="Объект 7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2886313" y="1017986"/>
              <a:ext cx="1311685" cy="1618926"/>
            </a:xfrm>
            <a:prstGeom prst="rect">
              <a:avLst/>
            </a:prstGeom>
          </p:spPr>
        </p:pic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2871540" y="2476013"/>
              <a:ext cx="16209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 1, 8, 9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4721247" y="1721478"/>
            <a:ext cx="5549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Я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5697216" y="1255985"/>
            <a:ext cx="1192955" cy="1752678"/>
            <a:chOff x="5697216" y="1255985"/>
            <a:chExt cx="1192955" cy="1752678"/>
          </a:xfrm>
        </p:grpSpPr>
        <p:pic>
          <p:nvPicPr>
            <p:cNvPr id="2050" name="Picture 2" descr="http://img-fotki.yandex.ru/get/6214/25585874.18f/0_bb4a5_802bbf97_XL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7216" y="1255985"/>
              <a:ext cx="1107951" cy="1227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 Box 6"/>
            <p:cNvSpPr txBox="1">
              <a:spLocks noChangeArrowheads="1"/>
            </p:cNvSpPr>
            <p:nvPr/>
          </p:nvSpPr>
          <p:spPr bwMode="auto">
            <a:xfrm>
              <a:off x="5697216" y="2423888"/>
              <a:ext cx="119295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 П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7250351" y="1255985"/>
            <a:ext cx="1459582" cy="1600693"/>
            <a:chOff x="7250351" y="1255985"/>
            <a:chExt cx="1459582" cy="1600693"/>
          </a:xfrm>
        </p:grpSpPr>
        <p:sp>
          <p:nvSpPr>
            <p:cNvPr id="21" name="Text Box 6"/>
            <p:cNvSpPr txBox="1">
              <a:spLocks noChangeArrowheads="1"/>
            </p:cNvSpPr>
            <p:nvPr/>
          </p:nvSpPr>
          <p:spPr bwMode="auto">
            <a:xfrm>
              <a:off x="7360421" y="1255985"/>
              <a:ext cx="123944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И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2" name="Picture 3" descr="C:\Users\Анжелика\Desktop\отрисовки 5\j317310_1322050571[1].png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0351" y="1697285"/>
              <a:ext cx="1459582" cy="1159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Picture 26" descr="http://img-fotki.yandex.ru/get/6623/134091466.37/0_9251d_c07c2b85_L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54836" y="406744"/>
            <a:ext cx="626005" cy="76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img-fotki.yandex.ru/get/6619/134091466.37/0_92521_c7439ab_L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82018" y="392052"/>
            <a:ext cx="535311" cy="77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8" descr="http://img-fotki.yandex.ru/get/6422/134091466.37/0_9252e_cdf4641f_L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56046" y="414373"/>
            <a:ext cx="733818" cy="7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http://img-fotki.yandex.ru/get/6619/134091466.37/0_92530_28d104a3_L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80842" y="414373"/>
            <a:ext cx="550139" cy="72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ttp://img-fotki.yandex.ru/get/6419/134091466.37/0_9252d_b25043b0_XL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06110" y="407823"/>
            <a:ext cx="557930" cy="7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Объект 1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25957" y="3789040"/>
            <a:ext cx="1017769" cy="2765201"/>
          </a:xfrm>
          <a:prstGeom prst="rect">
            <a:avLst/>
          </a:prstGeom>
        </p:spPr>
      </p:pic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745482" y="1255985"/>
            <a:ext cx="4988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endParaRPr lang="ru-RU" sz="4800" b="1" dirty="0">
              <a:ln w="11430"/>
              <a:solidFill>
                <a:srgbClr val="3333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7963387" y="1233671"/>
            <a:ext cx="4988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4800" b="1" dirty="0">
              <a:ln w="11430"/>
              <a:solidFill>
                <a:srgbClr val="3333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1075190" y="1060801"/>
            <a:ext cx="703968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Красная шапочка</a:t>
            </a:r>
            <a:endParaRPr lang="ru-RU" sz="6600" b="1" dirty="0">
              <a:ln w="11430"/>
              <a:solidFill>
                <a:srgbClr val="3333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" name="Picture 2" descr="C:\Documents and Settings\Владелец\Рабочий стол\Новая папка (2)\Бабуся1 copy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52466" y="2483595"/>
            <a:ext cx="1727199" cy="2595418"/>
          </a:xfrm>
          <a:prstGeom prst="roundRect">
            <a:avLst>
              <a:gd name="adj" fmla="val 32660"/>
            </a:avLst>
          </a:prstGeom>
          <a:noFill/>
        </p:spPr>
      </p:pic>
      <p:pic>
        <p:nvPicPr>
          <p:cNvPr id="41" name="Picture 3" descr="C:\Documents and Settings\Владелец\Рабочий стол\Новая папка (2)\Мама copy.pn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5238" r="-3333"/>
          <a:stretch>
            <a:fillRect/>
          </a:stretch>
        </p:blipFill>
        <p:spPr bwMode="auto">
          <a:xfrm>
            <a:off x="4438159" y="3964144"/>
            <a:ext cx="2033962" cy="2426550"/>
          </a:xfrm>
          <a:prstGeom prst="roundRect">
            <a:avLst>
              <a:gd name="adj" fmla="val 34953"/>
            </a:avLst>
          </a:prstGeom>
          <a:noFill/>
        </p:spPr>
      </p:pic>
      <p:pic>
        <p:nvPicPr>
          <p:cNvPr id="42" name="Picture 5" descr="C:\Documents and Settings\Владелец\Рабочий стол\Новая папка (2)\Красная шапочка2.pn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06110" y="4441222"/>
            <a:ext cx="1364601" cy="1949472"/>
          </a:xfrm>
          <a:prstGeom prst="snip2DiagRect">
            <a:avLst>
              <a:gd name="adj1" fmla="val 0"/>
              <a:gd name="adj2" fmla="val 25325"/>
            </a:avLst>
          </a:prstGeom>
          <a:noFill/>
        </p:spPr>
      </p:pic>
      <p:pic>
        <p:nvPicPr>
          <p:cNvPr id="44" name="Объект 3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402700" y="1946559"/>
            <a:ext cx="4138842" cy="2017609"/>
          </a:xfrm>
          <a:prstGeom prst="rect">
            <a:avLst/>
          </a:prstGeom>
        </p:spPr>
      </p:pic>
      <p:grpSp>
        <p:nvGrpSpPr>
          <p:cNvPr id="34" name="Группа 33"/>
          <p:cNvGrpSpPr/>
          <p:nvPr/>
        </p:nvGrpSpPr>
        <p:grpSpPr>
          <a:xfrm>
            <a:off x="6732000" y="4349080"/>
            <a:ext cx="2124000" cy="2130920"/>
            <a:chOff x="6732000" y="4349080"/>
            <a:chExt cx="2124000" cy="2130920"/>
          </a:xfrm>
        </p:grpSpPr>
        <p:pic>
          <p:nvPicPr>
            <p:cNvPr id="35" name="Picture 2" descr="Увеличить">
              <a:hlinkClick r:id="" action="ppaction://hlinkshowjump?jump=nextslide"/>
            </p:cNvPr>
            <p:cNvPicPr>
              <a:picLocks noChangeAspect="1" noChangeArrowheads="1"/>
            </p:cNvPicPr>
            <p:nvPr/>
          </p:nvPicPr>
          <p:blipFill rotWithShape="1">
            <a:blip r:embed="rId1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771995" y="4349080"/>
              <a:ext cx="2044010" cy="2044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Объект 6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19" cstate="email">
              <a:extLst>
                <a:ext uri="{BEBA8EAE-BF5A-486C-A8C5-ECC9F3942E4B}">
                  <a14:imgProps xmlns:a14="http://schemas.microsoft.com/office/drawing/2010/main" xmlns="">
                    <a14:imgLayer r:embed="rId20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6732000" y="5724000"/>
              <a:ext cx="2124000" cy="756000"/>
            </a:xfrm>
            <a:prstGeom prst="rect">
              <a:avLst/>
            </a:prstGeom>
            <a:ln>
              <a:noFill/>
            </a:ln>
            <a:effectLst>
              <a:softEdge rad="31750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2177007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одян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10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8" grpId="0"/>
      <p:bldP spid="8" grpId="1"/>
      <p:bldP spid="10" grpId="0"/>
      <p:bldP spid="10" grpId="1"/>
      <p:bldP spid="11" grpId="0"/>
      <p:bldP spid="11" grpId="1"/>
      <p:bldP spid="18" grpId="0"/>
      <p:bldP spid="31" grpId="0"/>
      <p:bldP spid="32" grpId="0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желика\Desktop\ВИННИ Тома\8\1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5536" y="392136"/>
            <a:ext cx="8496944" cy="610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560"/>
            </a:avLst>
          </a:prstGeom>
          <a:solidFill>
            <a:srgbClr val="55F9C6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19946"/>
            <a:ext cx="9170439" cy="6858000"/>
          </a:xfrm>
          <a:prstGeom prst="rect">
            <a:avLst/>
          </a:prstGeom>
        </p:spPr>
      </p:pic>
      <p:pic>
        <p:nvPicPr>
          <p:cNvPr id="1027" name="Picture 3" descr="C:\Users\Анжелика\Desktop\ВИННИ Тома\8\45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300192" y="5661248"/>
            <a:ext cx="1511784" cy="70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Анжелика\Desktop\ВИННИ Тома\8\45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39952" y="4952599"/>
            <a:ext cx="1511784" cy="70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Анжелика\Desktop\ВИННИ Тома\8\45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5074"/>
          <a:stretch/>
        </p:blipFill>
        <p:spPr bwMode="auto">
          <a:xfrm>
            <a:off x="1763688" y="5818175"/>
            <a:ext cx="756000" cy="70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Анжелика\Desktop\ВИННИ Тома\8\45.pn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574742" y="4293096"/>
            <a:ext cx="1133892" cy="53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Анжелика\Desktop\ВИННИ Тома\8\45.pn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012160" y="3421682"/>
            <a:ext cx="719696" cy="33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нжелика\Desktop\ВИННИ Тома\8\54.pn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708634" y="5530990"/>
            <a:ext cx="2487522" cy="96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Анжелика\Desktop\ВИННИ Тома\8\54.pn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372008" y="4071603"/>
            <a:ext cx="1967958" cy="766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Анжелика\Desktop\ВИННИ Тома\8\54.pn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403648" y="3200797"/>
            <a:ext cx="1999761" cy="77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Анжелика\Desktop\ВИННИ Тома\5\Элементы\21.pn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1"/>
          <a:stretch/>
        </p:blipFill>
        <p:spPr bwMode="auto">
          <a:xfrm>
            <a:off x="6863220" y="5552173"/>
            <a:ext cx="330542" cy="34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Анжелика\Desktop\ВИННИ Тома\5\Элементы\21.pn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1"/>
          <a:stretch/>
        </p:blipFill>
        <p:spPr bwMode="auto">
          <a:xfrm flipH="1">
            <a:off x="971600" y="5444439"/>
            <a:ext cx="330542" cy="34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Анжелика\Desktop\ВИННИ Тома\5\Элементы\29.png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863219" y="3407991"/>
            <a:ext cx="1134453" cy="54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Анжелика\Desktop\ВИННИ Тома\3\4.png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"/>
          <a:stretch/>
        </p:blipFill>
        <p:spPr bwMode="auto">
          <a:xfrm>
            <a:off x="310211" y="4176000"/>
            <a:ext cx="1692000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Объект 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599526" y="1834015"/>
            <a:ext cx="1608243" cy="2481731"/>
          </a:xfrm>
          <a:prstGeom prst="rect">
            <a:avLst/>
          </a:prstGeom>
        </p:spPr>
      </p:pic>
      <p:pic>
        <p:nvPicPr>
          <p:cNvPr id="22" name="Объект 5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164240" flipH="1">
            <a:off x="2111155" y="1883699"/>
            <a:ext cx="1702245" cy="2626788"/>
          </a:xfrm>
          <a:prstGeom prst="rect">
            <a:avLst/>
          </a:prstGeom>
        </p:spPr>
      </p:pic>
      <p:pic>
        <p:nvPicPr>
          <p:cNvPr id="23" name="Объект 5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643174" flipH="1">
            <a:off x="3794467" y="1613257"/>
            <a:ext cx="1815279" cy="2801214"/>
          </a:xfrm>
          <a:prstGeom prst="rect">
            <a:avLst/>
          </a:prstGeom>
        </p:spPr>
      </p:pic>
      <p:pic>
        <p:nvPicPr>
          <p:cNvPr id="24" name="Объект 5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31406" y="2087623"/>
            <a:ext cx="2166266" cy="3342834"/>
          </a:xfrm>
          <a:prstGeom prst="rect">
            <a:avLst/>
          </a:prstGeom>
        </p:spPr>
      </p:pic>
      <p:pic>
        <p:nvPicPr>
          <p:cNvPr id="1034" name="Picture 10" descr="C:\Users\Анжелика\Desktop\ВИННИ Тома\8\29.png"/>
          <p:cNvPicPr>
            <a:picLocks noChangeAspect="1" noChangeArrowheads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708634" y="3672000"/>
            <a:ext cx="2664000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Анжелика\Desktop\ВИННИ Тома\8\47.png"/>
          <p:cNvPicPr>
            <a:picLocks noChangeAspect="1" noChangeArrowheads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726581" y="5002100"/>
            <a:ext cx="645427" cy="65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C:\Users\Анжелика\Desktop\ВИННИ Тома\8\47.png"/>
          <p:cNvPicPr>
            <a:picLocks noChangeAspect="1" noChangeArrowheads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7166549" y="5002100"/>
            <a:ext cx="645427" cy="65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Анжелика\Desktop\ВИННИ Тома\8\47.png"/>
          <p:cNvPicPr>
            <a:picLocks noChangeAspect="1" noChangeArrowheads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410657" y="5066166"/>
            <a:ext cx="645427" cy="65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36" y="2191594"/>
            <a:ext cx="3809964" cy="3970318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sp3d prstMaterial="metal"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bg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Ребята!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Читайте и любите сказки!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Народные и авторские. </a:t>
            </a:r>
            <a:r>
              <a:rPr lang="ru-RU" sz="36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Старинные и современные.</a:t>
            </a:r>
            <a:endParaRPr lang="ru-RU" sz="3600" b="1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1592803" y="652765"/>
            <a:ext cx="5958395" cy="1632219"/>
            <a:chOff x="927082" y="2516861"/>
            <a:chExt cx="5958395" cy="1632219"/>
          </a:xfrm>
        </p:grpSpPr>
        <p:pic>
          <p:nvPicPr>
            <p:cNvPr id="28" name="Picture 6" descr="http://img-fotki.yandex.ru/get/6619/134091466.37/0_92521_c7439ab_L.png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21" cstate="email">
              <a:extLst>
                <a:ext uri="{BEBA8EAE-BF5A-486C-A8C5-ECC9F3942E4B}">
                  <a14:imgProps xmlns:a14="http://schemas.microsoft.com/office/drawing/2010/main" xmlns="">
                    <a14:imgLayer r:embed="rId22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2211" y="2533921"/>
              <a:ext cx="1039472" cy="1502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0" descr="http://img-fotki.yandex.ru/get/6520/134091466.37/0_92527_3cb9a958_XL.png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23" cstate="email">
              <a:extLst>
                <a:ext uri="{BEBA8EAE-BF5A-486C-A8C5-ECC9F3942E4B}">
                  <a14:imgProps xmlns:a14="http://schemas.microsoft.com/office/drawing/2010/main" xmlns="">
                    <a14:imgLayer r:embed="rId24">
                      <a14:imgEffect>
                        <a14:brightnessContrast bright="4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7082" y="2533921"/>
              <a:ext cx="1215153" cy="1528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4" descr="http://img-fotki.yandex.ru/get/6423/134091466.37/0_9252b_27ad299_XL.png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25" cstate="email">
              <a:extLst>
                <a:ext uri="{BEBA8EAE-BF5A-486C-A8C5-ECC9F3942E4B}">
                  <a14:imgProps xmlns:a14="http://schemas.microsoft.com/office/drawing/2010/main" xmlns="">
                    <a14:imgLayer r:embed="rId26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1251" y="2520738"/>
              <a:ext cx="1198273" cy="1500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0" descr="http://img-fotki.yandex.ru/get/6621/134091466.37/0_9252a_d30edd5f_L.png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27" cstate="email">
              <a:extLst>
                <a:ext uri="{BEBA8EAE-BF5A-486C-A8C5-ECC9F3942E4B}">
                  <a14:imgProps xmlns:a14="http://schemas.microsoft.com/office/drawing/2010/main" xmlns="">
                    <a14:imgLayer r:embed="rId28">
                      <a14:imgEffect>
                        <a14:brightnessContrast bright="4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1544" y="2516861"/>
              <a:ext cx="1188210" cy="1504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2" descr="http://img-fotki.yandex.ru/get/6523/134091466.37/0_92533_8d63a27a_L.png">
              <a:hlinkClick r:id="" action="ppaction://hlinkshowjump?jump=endshow"/>
            </p:cNvPr>
            <p:cNvPicPr>
              <a:picLocks noChangeAspect="1" noChangeArrowheads="1"/>
            </p:cNvPicPr>
            <p:nvPr/>
          </p:nvPicPr>
          <p:blipFill>
            <a:blip r:embed="rId29" cstate="email">
              <a:extLst>
                <a:ext uri="{BEBA8EAE-BF5A-486C-A8C5-ECC9F3942E4B}">
                  <a14:imgProps xmlns:a14="http://schemas.microsoft.com/office/drawing/2010/main" xmlns="">
                    <a14:imgLayer r:embed="rId30">
                      <a14:imgEffect>
                        <a14:brightnessContrast brigh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1683" y="2516861"/>
              <a:ext cx="1083794" cy="1632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041661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конечи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0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pic>
        <p:nvPicPr>
          <p:cNvPr id="14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830459" y="2922834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3439674" y="4745716"/>
            <a:ext cx="1886212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2248596" y="2846008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1789895" y="4767406"/>
            <a:ext cx="2077080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786485" y="4914564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5090147" y="4745715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373132" y="5030451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3099031" y="2862268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115616" y="3249624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Объект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500032" y="3801965"/>
            <a:ext cx="1071569" cy="2627432"/>
          </a:xfrm>
          <a:prstGeom prst="rect">
            <a:avLst/>
          </a:prstGeom>
        </p:spPr>
      </p:pic>
      <p:pic>
        <p:nvPicPr>
          <p:cNvPr id="30" name="Объект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7000892" y="3500438"/>
            <a:ext cx="1541174" cy="2780041"/>
          </a:xfrm>
          <a:prstGeom prst="rect">
            <a:avLst/>
          </a:prstGeom>
        </p:spPr>
      </p:pic>
      <p:pic>
        <p:nvPicPr>
          <p:cNvPr id="32" name="Picture 2" descr="C:\Users\Анжелика\Desktop\наборы\набор Курочка Ряба\дед.pn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143504" y="2285992"/>
            <a:ext cx="1980000" cy="30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Объект 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2326557" y="4345389"/>
            <a:ext cx="1113116" cy="1227983"/>
          </a:xfrm>
          <a:prstGeom prst="rect">
            <a:avLst/>
          </a:prstGeom>
        </p:spPr>
      </p:pic>
      <p:pic>
        <p:nvPicPr>
          <p:cNvPr id="34" name="Picture 3" descr="C:\Users\Анжелика\Desktop\наборы\котовасия\КОТОВАСИЯ от YvLena (2).pn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556000" y="2160000"/>
            <a:ext cx="1404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E:\дворик\дворик  пнг (4).pn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57224" y="1608516"/>
            <a:ext cx="1338776" cy="200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E:\дворик\дворик  пнг (12).png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 rot="5829066">
            <a:off x="4183875" y="4870036"/>
            <a:ext cx="472925" cy="80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http://img-fotki.yandex.ru/get/6520/134091466.37/0_92527_3cb9a958_XL.pn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13369" y="462190"/>
            <a:ext cx="648072" cy="77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ttp://img-fotki.yandex.ru/get/6423/134091466.37/0_9252b_27ad299_XL.png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60698" y="450556"/>
            <a:ext cx="642137" cy="80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4" descr="http://img-fotki.yandex.ru/get/6420/134091466.37/0_92528_9ca17272_L.png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57868" y="459572"/>
            <a:ext cx="757883" cy="81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2" descr="http://img-fotki.yandex.ru/get/6519/134091466.37/0_92525_9c54f9d_L.pn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15751" y="442787"/>
            <a:ext cx="696051" cy="84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img-fotki.yandex.ru/get/6620/134091466.37/0_92535_29aa76a5_L.png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08659" y="459573"/>
            <a:ext cx="780646" cy="82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http://img-fotki.yandex.ru/get/6620/134091466.37/0_92526_18462038_L.png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63462" y="477022"/>
            <a:ext cx="670088" cy="8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2" descr="http://img-fotki.yandex.ru/get/6519/134091466.37/0_92525_9c54f9d_L.pn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45094" y="445361"/>
            <a:ext cx="696051" cy="84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4" descr="http://img-fotki.yandex.ru/get/6523/134091466.37/0_9252f_37c19f20_L.png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29291" y="445361"/>
            <a:ext cx="712709" cy="79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0" descr="http://img-fotki.yandex.ru/get/6621/134091466.37/0_9252a_d30edd5f_L.png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14873" y="459573"/>
            <a:ext cx="649168" cy="82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2092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е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ко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pic>
        <p:nvPicPr>
          <p:cNvPr id="13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1246262" y="3236351"/>
            <a:ext cx="2312520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5725610" y="3182847"/>
            <a:ext cx="1771581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3846863" y="5104316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3262485" y="3199684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2178413" y="5121394"/>
            <a:ext cx="2077080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336305" y="5273165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5148860" y="5104316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239479" y="5391973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4509089" y="3182848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41450" y="3487149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Объект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46802" y="3801964"/>
            <a:ext cx="1017769" cy="2765201"/>
          </a:xfrm>
          <a:prstGeom prst="rect">
            <a:avLst/>
          </a:prstGeom>
        </p:spPr>
      </p:pic>
      <p:pic>
        <p:nvPicPr>
          <p:cNvPr id="30" name="Объект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7164288" y="3757149"/>
            <a:ext cx="1541174" cy="2780041"/>
          </a:xfrm>
          <a:prstGeom prst="rect">
            <a:avLst/>
          </a:prstGeom>
        </p:spPr>
      </p:pic>
      <p:pic>
        <p:nvPicPr>
          <p:cNvPr id="31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389956" y="3477163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Объект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90801" y="1492031"/>
            <a:ext cx="1893385" cy="2476633"/>
          </a:xfrm>
          <a:prstGeom prst="rect">
            <a:avLst/>
          </a:prstGeom>
        </p:spPr>
      </p:pic>
      <p:pic>
        <p:nvPicPr>
          <p:cNvPr id="33" name="Picture 5" descr="C:\Documents and Settings\Владелец\Рабочий стол\отрисовки\Карабас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56118" y="1551101"/>
            <a:ext cx="2566108" cy="2358493"/>
          </a:xfrm>
          <a:prstGeom prst="rect">
            <a:avLst/>
          </a:prstGeom>
          <a:noFill/>
        </p:spPr>
      </p:pic>
      <p:pic>
        <p:nvPicPr>
          <p:cNvPr id="34" name="Объект 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480698" y="4109550"/>
            <a:ext cx="1244912" cy="1703615"/>
          </a:xfrm>
          <a:prstGeom prst="rect">
            <a:avLst/>
          </a:prstGeom>
        </p:spPr>
      </p:pic>
      <p:pic>
        <p:nvPicPr>
          <p:cNvPr id="35" name="Объект 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74210" y="1375133"/>
            <a:ext cx="1579639" cy="2710431"/>
          </a:xfrm>
          <a:prstGeom prst="rect">
            <a:avLst/>
          </a:prstGeom>
        </p:spPr>
      </p:pic>
      <p:pic>
        <p:nvPicPr>
          <p:cNvPr id="37" name="Picture 10" descr="http://img-fotki.yandex.ru/get/6520/134091466.37/0_92527_3cb9a958_XL.pn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13369" y="462190"/>
            <a:ext cx="648072" cy="77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http://img-fotki.yandex.ru/get/6423/134091466.37/0_9252b_27ad299_XL.png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60698" y="450556"/>
            <a:ext cx="642137" cy="80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4" descr="http://img-fotki.yandex.ru/get/6420/134091466.37/0_92528_9ca17272_L.pn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57868" y="459572"/>
            <a:ext cx="757883" cy="81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http://img-fotki.yandex.ru/get/6519/134091466.37/0_92525_9c54f9d_L.pn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15751" y="442787"/>
            <a:ext cx="696051" cy="84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://img-fotki.yandex.ru/get/6620/134091466.37/0_92535_29aa76a5_L.png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08659" y="459573"/>
            <a:ext cx="780646" cy="82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http://img-fotki.yandex.ru/get/6620/134091466.37/0_92526_18462038_L.png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63462" y="477022"/>
            <a:ext cx="670088" cy="8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2" descr="http://img-fotki.yandex.ru/get/6519/134091466.37/0_92525_9c54f9d_L.pn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45094" y="445361"/>
            <a:ext cx="696051" cy="84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4" descr="http://img-fotki.yandex.ru/get/6523/134091466.37/0_9252f_37c19f20_L.pn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29291" y="445361"/>
            <a:ext cx="712709" cy="79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http://img-fotki.yandex.ru/get/6621/134091466.37/0_9252a_d30edd5f_L.png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14873" y="459573"/>
            <a:ext cx="649168" cy="82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http://img-fotki.yandex.ru/get/4429/141089919.3/0_5d7f5_a88f7aa3_XL.png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2744470" y="4128628"/>
            <a:ext cx="629740" cy="165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9520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я рома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pic>
        <p:nvPicPr>
          <p:cNvPr id="13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2247642" y="2846008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5955005" y="2829050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3491880" y="4745716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3553125" y="2846008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1789895" y="4767406"/>
            <a:ext cx="2077080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4849132" y="4745715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939751" y="5033372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4738485" y="2846008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995936" y="3114807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Объект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46802" y="3801964"/>
            <a:ext cx="1017769" cy="2765201"/>
          </a:xfrm>
          <a:prstGeom prst="rect">
            <a:avLst/>
          </a:prstGeom>
        </p:spPr>
      </p:pic>
      <p:pic>
        <p:nvPicPr>
          <p:cNvPr id="30" name="Объект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7164288" y="3757149"/>
            <a:ext cx="1541174" cy="2780041"/>
          </a:xfrm>
          <a:prstGeom prst="rect">
            <a:avLst/>
          </a:prstGeom>
        </p:spPr>
      </p:pic>
      <p:pic>
        <p:nvPicPr>
          <p:cNvPr id="31" name="Picture 2" descr="C:\Users\Анжелика\Desktop\наборы\КОЛОБОК от YvLena 5часть\5 часть колобок от YvLena(162).pn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352258" y="2538711"/>
            <a:ext cx="1068522" cy="97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Анжелика\Desktop\наборы\КОЛОБОК от YvLena 5часть\5 часть колобок от YvLena(163).pn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633860" y="1277375"/>
            <a:ext cx="1584881" cy="238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Анжелика\Desktop\наборы\КОЛОБОК от YvLena 5часть\5 часть колобок от YvLena(164).pn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620619" y="2394000"/>
            <a:ext cx="1283731" cy="126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C:\Users\Анжелика\Desktop\наборы\наборчик колобок\пнг\пнг колобок (8).pn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6966" r="-149"/>
          <a:stretch/>
        </p:blipFill>
        <p:spPr bwMode="auto">
          <a:xfrm flipH="1">
            <a:off x="4680000" y="3978000"/>
            <a:ext cx="1296000" cy="14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2140617" y="4080249"/>
            <a:ext cx="2150396" cy="110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5" descr="C:\Users\Анжелика\Desktop\наборы\КОЛОБОК от YvLena 5часть\5 часть колобок от YvLena(165).pn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034740" y="3796751"/>
            <a:ext cx="2281868" cy="182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786485" y="4914564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http://img-fotki.yandex.ru/get/6520/134091466.37/0_92527_3cb9a958_XL.pn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13369" y="462190"/>
            <a:ext cx="648072" cy="77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http://img-fotki.yandex.ru/get/6423/134091466.37/0_9252b_27ad299_XL.pn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60698" y="450556"/>
            <a:ext cx="642137" cy="80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4" descr="http://img-fotki.yandex.ru/get/6420/134091466.37/0_92528_9ca17272_L.pn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57868" y="459572"/>
            <a:ext cx="757883" cy="81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2" descr="http://img-fotki.yandex.ru/get/6519/134091466.37/0_92525_9c54f9d_L.png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15751" y="442787"/>
            <a:ext cx="696051" cy="84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://img-fotki.yandex.ru/get/6620/134091466.37/0_92535_29aa76a5_L.png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08659" y="459573"/>
            <a:ext cx="780646" cy="82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http://img-fotki.yandex.ru/get/6620/134091466.37/0_92526_18462038_L.pn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63462" y="477022"/>
            <a:ext cx="670088" cy="8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2" descr="http://img-fotki.yandex.ru/get/6519/134091466.37/0_92525_9c54f9d_L.png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45094" y="445361"/>
            <a:ext cx="696051" cy="84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4" descr="http://img-fotki.yandex.ru/get/6523/134091466.37/0_9252f_37c19f20_L.png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29291" y="445361"/>
            <a:ext cx="712709" cy="79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0" descr="http://img-fotki.yandex.ru/get/6621/134091466.37/0_9252a_d30edd5f_L.png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14873" y="459573"/>
            <a:ext cx="649168" cy="82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3202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ету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pic>
        <p:nvPicPr>
          <p:cNvPr id="15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3491880" y="4745716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1789895" y="4767406"/>
            <a:ext cx="2077080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786485" y="4914564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4849132" y="4745715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3996412" y="2808246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920556" y="3050946"/>
            <a:ext cx="167931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Объект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46802" y="3801964"/>
            <a:ext cx="1017769" cy="2765201"/>
          </a:xfrm>
          <a:prstGeom prst="rect">
            <a:avLst/>
          </a:prstGeom>
        </p:spPr>
      </p:pic>
      <p:pic>
        <p:nvPicPr>
          <p:cNvPr id="30" name="Объект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7164288" y="3757149"/>
            <a:ext cx="1541174" cy="2780041"/>
          </a:xfrm>
          <a:prstGeom prst="rect">
            <a:avLst/>
          </a:prstGeom>
        </p:spPr>
      </p:pic>
      <p:pic>
        <p:nvPicPr>
          <p:cNvPr id="31" name="Picture 2" descr="C:\Users\Анжелика\Desktop\наборы\Лиса и Журавль\1.pn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1097"/>
          <a:stretch/>
        </p:blipFill>
        <p:spPr bwMode="auto">
          <a:xfrm>
            <a:off x="1849481" y="2855190"/>
            <a:ext cx="2102379" cy="265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Анжелика\Desktop\наборы\лебедь рак и щука\лебедь  copy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79525" y="1059545"/>
            <a:ext cx="2445518" cy="244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5537618" y="4730010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Анжелика\Desktop\наборы\Лиса и Журавль\3.pn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1047"/>
          <a:stretch/>
        </p:blipFill>
        <p:spPr bwMode="auto">
          <a:xfrm>
            <a:off x="5555075" y="2060848"/>
            <a:ext cx="1352722" cy="334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801036" y="5033372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http://img-fotki.yandex.ru/get/6520/134091466.37/0_92527_3cb9a958_XL.pn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13369" y="462190"/>
            <a:ext cx="648072" cy="77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ttp://img-fotki.yandex.ru/get/6423/134091466.37/0_9252b_27ad299_XL.png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60698" y="450556"/>
            <a:ext cx="642137" cy="80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4" descr="http://img-fotki.yandex.ru/get/6420/134091466.37/0_92528_9ca17272_L.pn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57868" y="459572"/>
            <a:ext cx="757883" cy="81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2" descr="http://img-fotki.yandex.ru/get/6519/134091466.37/0_92525_9c54f9d_L.pn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15751" y="442787"/>
            <a:ext cx="696051" cy="84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img-fotki.yandex.ru/get/6620/134091466.37/0_92535_29aa76a5_L.png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08659" y="459573"/>
            <a:ext cx="780646" cy="82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http://img-fotki.yandex.ru/get/6620/134091466.37/0_92526_18462038_L.png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63462" y="477022"/>
            <a:ext cx="670088" cy="8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2" descr="http://img-fotki.yandex.ru/get/6519/134091466.37/0_92525_9c54f9d_L.pn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45094" y="445361"/>
            <a:ext cx="696051" cy="84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4" descr="http://img-fotki.yandex.ru/get/6523/134091466.37/0_9252f_37c19f20_L.pn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29291" y="445361"/>
            <a:ext cx="712709" cy="79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0" descr="http://img-fotki.yandex.ru/get/6621/134091466.37/0_9252a_d30edd5f_L.png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14873" y="459573"/>
            <a:ext cx="649168" cy="82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7645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лебед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pic>
        <p:nvPicPr>
          <p:cNvPr id="14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5955005" y="2829050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3491880" y="4745716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3553125" y="2846008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1789895" y="4767406"/>
            <a:ext cx="2077080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786485" y="4914564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 flipH="1">
            <a:off x="4849132" y="4745715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939751" y="5033372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Анжелика\Desktop\Грибная поляна\Элементы\Трава 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643"/>
          <a:stretch/>
        </p:blipFill>
        <p:spPr bwMode="auto">
          <a:xfrm>
            <a:off x="4738485" y="2846008"/>
            <a:ext cx="1598267" cy="8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C:\Users\Анжелика\Desktop\Грибная поляна\Элементы\Цветы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995936" y="3114807"/>
            <a:ext cx="2952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Объект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58187" y="3384807"/>
            <a:ext cx="2145615" cy="2163901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20821" y="1178648"/>
            <a:ext cx="1269326" cy="2369797"/>
          </a:xfrm>
          <a:prstGeom prst="rect">
            <a:avLst/>
          </a:prstGeom>
        </p:spPr>
      </p:pic>
      <p:pic>
        <p:nvPicPr>
          <p:cNvPr id="29" name="Объект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687977" y="1427212"/>
            <a:ext cx="1767694" cy="2121233"/>
          </a:xfrm>
          <a:prstGeom prst="rect">
            <a:avLst/>
          </a:prstGeom>
        </p:spPr>
      </p:pic>
      <p:pic>
        <p:nvPicPr>
          <p:cNvPr id="54" name="Picture 10" descr="http://img-fotki.yandex.ru/get/6520/134091466.37/0_92527_3cb9a958_XL.pn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13369" y="462190"/>
            <a:ext cx="648072" cy="77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http://img-fotki.yandex.ru/get/6423/134091466.37/0_9252b_27ad299_XL.pn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60698" y="450556"/>
            <a:ext cx="642137" cy="80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4" descr="http://img-fotki.yandex.ru/get/6420/134091466.37/0_92528_9ca17272_L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57868" y="459572"/>
            <a:ext cx="757883" cy="81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2" descr="http://img-fotki.yandex.ru/get/6519/134091466.37/0_92525_9c54f9d_L.pn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15751" y="442787"/>
            <a:ext cx="696051" cy="84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http://img-fotki.yandex.ru/get/6620/134091466.37/0_92535_29aa76a5_L.pn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08659" y="459573"/>
            <a:ext cx="780646" cy="82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http://img-fotki.yandex.ru/get/6620/134091466.37/0_92526_18462038_L.pn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63462" y="477022"/>
            <a:ext cx="670088" cy="8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2" descr="http://img-fotki.yandex.ru/get/6519/134091466.37/0_92525_9c54f9d_L.pn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45094" y="445361"/>
            <a:ext cx="696051" cy="84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4" descr="http://img-fotki.yandex.ru/get/6523/134091466.37/0_9252f_37c19f20_L.png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29291" y="445361"/>
            <a:ext cx="712709" cy="79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0" descr="http://img-fotki.yandex.ru/get/6621/134091466.37/0_9252a_d30edd5f_L.png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14873" y="459573"/>
            <a:ext cx="649168" cy="82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Объект 10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46802" y="3801964"/>
            <a:ext cx="1017769" cy="2765201"/>
          </a:xfrm>
          <a:prstGeom prst="rect">
            <a:avLst/>
          </a:prstGeom>
        </p:spPr>
      </p:pic>
      <p:pic>
        <p:nvPicPr>
          <p:cNvPr id="30" name="Объект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7164288" y="3757149"/>
            <a:ext cx="1541174" cy="2780041"/>
          </a:xfrm>
          <a:prstGeom prst="rect">
            <a:avLst/>
          </a:prstGeom>
        </p:spPr>
      </p:pic>
      <p:pic>
        <p:nvPicPr>
          <p:cNvPr id="31" name="Объект 5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49996" y="3703106"/>
            <a:ext cx="1975244" cy="179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4805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блин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26" presetClass="emph" presetSubtype="0" repeatCount="2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леш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pic>
        <p:nvPicPr>
          <p:cNvPr id="2" name="Объект 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842085" y="1212425"/>
            <a:ext cx="5486267" cy="4798659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0" y="4242962"/>
            <a:ext cx="1961472" cy="2312886"/>
            <a:chOff x="0" y="4242962"/>
            <a:chExt cx="1961472" cy="2312886"/>
          </a:xfrm>
        </p:grpSpPr>
        <p:pic>
          <p:nvPicPr>
            <p:cNvPr id="4" name="Объект 2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flipH="1">
              <a:off x="0" y="5466323"/>
              <a:ext cx="1584176" cy="1089525"/>
            </a:xfrm>
            <a:prstGeom prst="rect">
              <a:avLst/>
            </a:prstGeom>
          </p:spPr>
        </p:pic>
        <p:pic>
          <p:nvPicPr>
            <p:cNvPr id="5" name="Объект 9"/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539552" y="4242962"/>
              <a:ext cx="1421920" cy="1883421"/>
            </a:xfrm>
            <a:prstGeom prst="rect">
              <a:avLst/>
            </a:prstGeom>
          </p:spPr>
        </p:pic>
      </p:grpSp>
      <p:pic>
        <p:nvPicPr>
          <p:cNvPr id="6" name="Объект 1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812359" y="3768063"/>
            <a:ext cx="1017769" cy="2765201"/>
          </a:xfrm>
          <a:prstGeom prst="rect">
            <a:avLst/>
          </a:prstGeom>
        </p:spPr>
      </p:pic>
      <p:pic>
        <p:nvPicPr>
          <p:cNvPr id="10" name="Picture 3" descr="C:\Users\Анжелика\Desktop\наборы\Простоквашино лиса\Новая папка 7\18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73660" y="1913026"/>
            <a:ext cx="2796681" cy="335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49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24466" y="2105251"/>
            <a:ext cx="2495069" cy="3216342"/>
          </a:xfrm>
          <a:prstGeom prst="rect">
            <a:avLst/>
          </a:prstGeom>
        </p:spPr>
      </p:pic>
      <p:pic>
        <p:nvPicPr>
          <p:cNvPr id="13" name="Picture 2" descr="C:\Users\Анжелика\Desktop\наборы\наборчик отрисовок буратино от YvLena\буратино от YvLena (1).png"/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-679"/>
          <a:stretch/>
        </p:blipFill>
        <p:spPr bwMode="auto">
          <a:xfrm>
            <a:off x="3742129" y="1845457"/>
            <a:ext cx="1659743" cy="336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Объект 6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760434" y="1887583"/>
            <a:ext cx="2375883" cy="3263080"/>
          </a:xfrm>
          <a:prstGeom prst="rect">
            <a:avLst/>
          </a:prstGeom>
        </p:spPr>
      </p:pic>
      <p:pic>
        <p:nvPicPr>
          <p:cNvPr id="16" name="Picture 4" descr="C:\Users\Анжелика\Desktop\Часть 5\Элементы\28.png"/>
          <p:cNvPicPr>
            <a:picLocks noChangeAspect="1" noChangeArrowheads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152191" y="3158883"/>
            <a:ext cx="1334687" cy="203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Объект 3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06076" y="2000252"/>
            <a:ext cx="2531848" cy="3405475"/>
          </a:xfrm>
          <a:prstGeom prst="rect">
            <a:avLst/>
          </a:prstGeom>
        </p:spPr>
      </p:pic>
      <p:pic>
        <p:nvPicPr>
          <p:cNvPr id="18" name="Picture 6" descr="http://img-fotki.yandex.ru/get/6619/134091466.37/0_92521_c7439ab_L.pn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15409" y="428202"/>
            <a:ext cx="565136" cy="81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://img-fotki.yandex.ru/get/6620/134091466.37/0_92526_18462038_L.png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99722" y="427692"/>
            <a:ext cx="670088" cy="8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mg-fotki.yandex.ru/get/6419/134091466.37/0_9251f_f7c51c3f_L.png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01842" y="427692"/>
            <a:ext cx="609617" cy="8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://img-fotki.yandex.ru/get/6423/134091466.37/0_9252b_27ad299_XL.png">
            <a:hlinkClick r:id="rId23"/>
          </p:cNvPr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924592" y="440945"/>
            <a:ext cx="642137" cy="80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8" descr="http://img-fotki.yandex.ru/get/6422/134091466.37/0_9252e_cdf4641f_L.png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77745" y="409018"/>
            <a:ext cx="808050" cy="79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4" descr="http://img-fotki.yandex.ru/get/6420/134091466.37/0_92528_9ca17272_L.png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21492" y="406395"/>
            <a:ext cx="761404" cy="81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://img-fotki.yandex.ru/get/6423/134091466.37/0_9252b_27ad299_XL.png">
            <a:hlinkClick r:id="rId23"/>
          </p:cNvPr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01276" y="440945"/>
            <a:ext cx="642137" cy="80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img-fotki.yandex.ru/get/6620/134091466.37/0_92534_833349c9_L.png"/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14974" y="440945"/>
            <a:ext cx="540239" cy="80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Группа 25"/>
          <p:cNvGrpSpPr/>
          <p:nvPr/>
        </p:nvGrpSpPr>
        <p:grpSpPr>
          <a:xfrm>
            <a:off x="2699792" y="2496540"/>
            <a:ext cx="3720737" cy="1580532"/>
            <a:chOff x="2699792" y="2496540"/>
            <a:chExt cx="3720737" cy="1580532"/>
          </a:xfrm>
        </p:grpSpPr>
        <p:pic>
          <p:nvPicPr>
            <p:cNvPr id="27" name="Picture 22" descr="http://img-fotki.yandex.ru/get/6519/134091466.37/0_92525_9c54f9d_L.png"/>
            <p:cNvPicPr>
              <a:picLocks noChangeAspect="1" noChangeArrowheads="1"/>
            </p:cNvPicPr>
            <p:nvPr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2500732"/>
              <a:ext cx="1166963" cy="142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2" descr="http://img-fotki.yandex.ru/get/6519/134091466.37/0_92525_9c54f9d_L.png"/>
            <p:cNvPicPr>
              <a:picLocks noChangeAspect="1" noChangeArrowheads="1"/>
            </p:cNvPicPr>
            <p:nvPr/>
          </p:nvPicPr>
          <p:blipFill>
            <a:blip r:embed="rId2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3180" y="2496540"/>
              <a:ext cx="1127349" cy="1374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4" descr="http://img-fotki.yandex.ru/get/6422/134091466.37/0_92520_f10f0352_L.png"/>
            <p:cNvPicPr>
              <a:picLocks noChangeAspect="1" noChangeArrowheads="1"/>
            </p:cNvPicPr>
            <p:nvPr/>
          </p:nvPicPr>
          <p:blipFill>
            <a:blip r:embed="rId3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9697" y="2496540"/>
              <a:ext cx="1444606" cy="1580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421338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говори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кикимор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а я все чащ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шап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пьеро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винни и пя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карлсон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219" y="0"/>
            <a:ext cx="9170439" cy="6858000"/>
          </a:xfrm>
          <a:prstGeom prst="rect">
            <a:avLst/>
          </a:prstGeom>
        </p:spPr>
      </p:pic>
      <p:pic>
        <p:nvPicPr>
          <p:cNvPr id="113" name="Picture 2" descr="http://img-fotki.yandex.ru/get/6520/134091466.37/0_92529_5e693fa_XL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70862" y="882652"/>
            <a:ext cx="971537" cy="104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4" descr="http://img-fotki.yandex.ru/get/6423/134091466.37/0_9252b_27ad299_XL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42398" y="1326277"/>
            <a:ext cx="447086" cy="55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4" descr="http://img-fotki.yandex.ru/get/6423/134091466.37/0_9252b_27ad299_XL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77334" y="1339661"/>
            <a:ext cx="447037" cy="55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24" descr="http://img-fotki.yandex.ru/get/6420/134091466.37/0_92528_9ca17272_L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32698" y="1314203"/>
            <a:ext cx="544636" cy="58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4" descr="http://img-fotki.yandex.ru/get/6422/134091466.37/0_92520_f10f0352_L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29379" y="1288494"/>
            <a:ext cx="570563" cy="62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6" descr="http://img-fotki.yandex.ru/get/6619/134091466.37/0_92521_c7439ab_L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87286" y="1304703"/>
            <a:ext cx="397134" cy="57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" descr="http://img-fotki.yandex.ru/get/6523/134091466.37/0_92533_8d63a27a_L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784419" y="1299735"/>
            <a:ext cx="547257" cy="63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Объект 1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710480" y="2128393"/>
            <a:ext cx="1437572" cy="3905774"/>
          </a:xfrm>
          <a:prstGeom prst="rect">
            <a:avLst/>
          </a:prstGeom>
        </p:spPr>
      </p:pic>
      <p:pic>
        <p:nvPicPr>
          <p:cNvPr id="105" name="Picture 2" descr="http://img-fotki.yandex.ru/get/6419/134091466.37/0_9251f_f7c51c3f_L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04477" y="1357924"/>
            <a:ext cx="390267" cy="52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4" descr="http://img-fotki.yandex.ru/get/6422/134091466.37/0_92520_f10f0352_L.pn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42359" y="1357924"/>
            <a:ext cx="522997" cy="5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0" descr="http://img-fotki.yandex.ru/get/6520/134091466.37/0_92527_3cb9a958_XL.pn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86624" y="1371677"/>
            <a:ext cx="409224" cy="51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22" descr="http://img-fotki.yandex.ru/get/6519/134091466.37/0_92525_9c54f9d_L.pn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12325" y="1352596"/>
            <a:ext cx="433349" cy="52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30" descr="http://img-fotki.yandex.ru/get/6423/134091466.37/0_9251c_c55a709c_L.png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20297" y="1357924"/>
            <a:ext cx="507728" cy="48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8" descr="http://img-fotki.yandex.ru/get/6422/134091466.37/0_92524_88f93ade_XL.png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99592" y="831086"/>
            <a:ext cx="713580" cy="108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30" descr="http://img-fotki.yandex.ru/get/6423/134091466.37/0_9251c_c55a709c_L.pn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13172" y="1357924"/>
            <a:ext cx="491305" cy="48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Объект 5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5576" y="2636912"/>
            <a:ext cx="2327424" cy="3024336"/>
          </a:xfrm>
          <a:prstGeom prst="rect">
            <a:avLst/>
          </a:prstGeom>
        </p:spPr>
      </p:pic>
      <p:pic>
        <p:nvPicPr>
          <p:cNvPr id="102" name="Объект 10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928025" y="3211415"/>
            <a:ext cx="1017769" cy="2765201"/>
          </a:xfrm>
          <a:prstGeom prst="rect">
            <a:avLst/>
          </a:prstGeom>
        </p:spPr>
      </p:pic>
      <p:pic>
        <p:nvPicPr>
          <p:cNvPr id="6" name="страница 2"/>
          <p:cNvPicPr>
            <a:picLocks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37985" y="661172"/>
            <a:ext cx="3889692" cy="5535651"/>
          </a:xfrm>
          <a:prstGeom prst="rect">
            <a:avLst/>
          </a:prstGeom>
        </p:spPr>
      </p:pic>
      <p:pic>
        <p:nvPicPr>
          <p:cNvPr id="120" name="страница 4"/>
          <p:cNvPicPr>
            <a:picLocks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53947" y="670651"/>
            <a:ext cx="3857768" cy="5535651"/>
          </a:xfrm>
          <a:prstGeom prst="rect">
            <a:avLst/>
          </a:prstGeom>
        </p:spPr>
      </p:pic>
      <p:pic>
        <p:nvPicPr>
          <p:cNvPr id="25" name="страница 6"/>
          <p:cNvPicPr>
            <a:picLocks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69909" y="661165"/>
            <a:ext cx="3825844" cy="5535651"/>
          </a:xfrm>
          <a:prstGeom prst="rect">
            <a:avLst/>
          </a:prstGeom>
        </p:spPr>
      </p:pic>
      <p:pic>
        <p:nvPicPr>
          <p:cNvPr id="27" name="страница 8"/>
          <p:cNvPicPr>
            <a:picLocks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53947" y="661164"/>
            <a:ext cx="3825844" cy="5535650"/>
          </a:xfrm>
          <a:prstGeom prst="rect">
            <a:avLst/>
          </a:prstGeom>
        </p:spPr>
      </p:pic>
      <p:pic>
        <p:nvPicPr>
          <p:cNvPr id="29" name="страница 10"/>
          <p:cNvPicPr>
            <a:picLocks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43560" y="670647"/>
            <a:ext cx="3825843" cy="5535650"/>
          </a:xfrm>
          <a:prstGeom prst="rect">
            <a:avLst/>
          </a:prstGeom>
        </p:spPr>
      </p:pic>
      <p:pic>
        <p:nvPicPr>
          <p:cNvPr id="31" name="страница 12"/>
          <p:cNvPicPr>
            <a:picLocks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69910" y="661164"/>
            <a:ext cx="3825843" cy="5535649"/>
          </a:xfrm>
          <a:prstGeom prst="rect">
            <a:avLst/>
          </a:prstGeom>
        </p:spPr>
      </p:pic>
      <p:pic>
        <p:nvPicPr>
          <p:cNvPr id="38" name="страница 14"/>
          <p:cNvPicPr>
            <a:picLocks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17235" y="661175"/>
            <a:ext cx="3846594" cy="5535649"/>
          </a:xfrm>
          <a:prstGeom prst="rect">
            <a:avLst/>
          </a:prstGeom>
        </p:spPr>
      </p:pic>
      <p:pic>
        <p:nvPicPr>
          <p:cNvPr id="40" name="страница 16"/>
          <p:cNvPicPr>
            <a:picLocks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7610" y="651704"/>
            <a:ext cx="3851135" cy="5535649"/>
          </a:xfrm>
          <a:prstGeom prst="rect">
            <a:avLst/>
          </a:prstGeom>
        </p:spPr>
      </p:pic>
      <p:pic>
        <p:nvPicPr>
          <p:cNvPr id="42" name="страница 18"/>
          <p:cNvPicPr>
            <a:picLocks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6261" y="670646"/>
            <a:ext cx="3869492" cy="5535649"/>
          </a:xfrm>
          <a:prstGeom prst="rect">
            <a:avLst/>
          </a:prstGeom>
        </p:spPr>
      </p:pic>
      <p:pic>
        <p:nvPicPr>
          <p:cNvPr id="44" name="страница 20"/>
          <p:cNvPicPr>
            <a:picLocks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33296" y="661098"/>
            <a:ext cx="3839762" cy="5535649"/>
          </a:xfrm>
          <a:prstGeom prst="rect">
            <a:avLst/>
          </a:prstGeom>
        </p:spPr>
      </p:pic>
      <p:pic>
        <p:nvPicPr>
          <p:cNvPr id="45" name="страница 19"/>
          <p:cNvPicPr>
            <a:picLocks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478744" y="651701"/>
            <a:ext cx="3901065" cy="5535651"/>
          </a:xfrm>
          <a:prstGeom prst="rect">
            <a:avLst/>
          </a:prstGeom>
        </p:spPr>
      </p:pic>
      <p:pic>
        <p:nvPicPr>
          <p:cNvPr id="43" name="страница 17"/>
          <p:cNvPicPr>
            <a:picLocks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16344" y="651702"/>
            <a:ext cx="3865695" cy="5535651"/>
          </a:xfrm>
          <a:prstGeom prst="rect">
            <a:avLst/>
          </a:prstGeom>
        </p:spPr>
      </p:pic>
      <p:pic>
        <p:nvPicPr>
          <p:cNvPr id="41" name="страница 15"/>
          <p:cNvPicPr>
            <a:picLocks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00431" y="670651"/>
            <a:ext cx="3869065" cy="5535651"/>
          </a:xfrm>
          <a:prstGeom prst="rect">
            <a:avLst/>
          </a:prstGeom>
        </p:spPr>
      </p:pic>
      <p:pic>
        <p:nvPicPr>
          <p:cNvPr id="39" name="страница 13"/>
          <p:cNvPicPr>
            <a:picLocks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16344" y="661174"/>
            <a:ext cx="3825844" cy="5535651"/>
          </a:xfrm>
          <a:prstGeom prst="rect">
            <a:avLst/>
          </a:prstGeom>
        </p:spPr>
      </p:pic>
      <p:pic>
        <p:nvPicPr>
          <p:cNvPr id="32" name="страница 11"/>
          <p:cNvPicPr>
            <a:picLocks/>
          </p:cNvPicPr>
          <p:nvPr/>
        </p:nvPicPr>
        <p:blipFill>
          <a:blip r:embed="rId3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39267" y="661099"/>
            <a:ext cx="3825844" cy="5535651"/>
          </a:xfrm>
          <a:prstGeom prst="rect">
            <a:avLst/>
          </a:prstGeom>
        </p:spPr>
      </p:pic>
      <p:pic>
        <p:nvPicPr>
          <p:cNvPr id="30" name="страница 9"/>
          <p:cNvPicPr>
            <a:picLocks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494708" y="661174"/>
            <a:ext cx="3895548" cy="5535651"/>
          </a:xfrm>
          <a:prstGeom prst="rect">
            <a:avLst/>
          </a:prstGeom>
        </p:spPr>
      </p:pic>
      <p:pic>
        <p:nvPicPr>
          <p:cNvPr id="28" name="страница 7"/>
          <p:cNvPicPr>
            <a:picLocks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463829" y="661174"/>
            <a:ext cx="3942389" cy="5535651"/>
          </a:xfrm>
          <a:prstGeom prst="rect">
            <a:avLst/>
          </a:prstGeom>
        </p:spPr>
      </p:pic>
      <p:pic>
        <p:nvPicPr>
          <p:cNvPr id="26" name="страница 5"/>
          <p:cNvPicPr>
            <a:picLocks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478746" y="670651"/>
            <a:ext cx="3905654" cy="5535651"/>
          </a:xfrm>
          <a:prstGeom prst="rect">
            <a:avLst/>
          </a:prstGeom>
        </p:spPr>
      </p:pic>
      <p:pic>
        <p:nvPicPr>
          <p:cNvPr id="121" name="страница 3"/>
          <p:cNvPicPr>
            <a:picLocks/>
          </p:cNvPicPr>
          <p:nvPr/>
        </p:nvPicPr>
        <p:blipFill>
          <a:blip r:embed="rId4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490118" y="661098"/>
            <a:ext cx="3889692" cy="5535651"/>
          </a:xfrm>
          <a:prstGeom prst="rect">
            <a:avLst/>
          </a:prstGeom>
        </p:spPr>
      </p:pic>
      <p:pic>
        <p:nvPicPr>
          <p:cNvPr id="7" name="страница 1"/>
          <p:cNvPicPr>
            <a:picLocks/>
          </p:cNvPicPr>
          <p:nvPr/>
        </p:nvPicPr>
        <p:blipFill>
          <a:blip r:embed="rId4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10745" y="670646"/>
            <a:ext cx="3889692" cy="5535651"/>
          </a:xfrm>
          <a:prstGeom prst="rect">
            <a:avLst/>
          </a:prstGeom>
        </p:spPr>
      </p:pic>
      <p:pic>
        <p:nvPicPr>
          <p:cNvPr id="46" name="Объект 7"/>
          <p:cNvPicPr>
            <a:picLocks noChangeAspect="1"/>
          </p:cNvPicPr>
          <p:nvPr/>
        </p:nvPicPr>
        <p:blipFill>
          <a:blip r:embed="rId4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1261849" y="3854903"/>
            <a:ext cx="2465789" cy="198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6234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эх молодежь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500"/>
                            </p:stCondLst>
                            <p:childTnLst>
                              <p:par>
                                <p:cTn id="24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4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9" fill="hold">
                      <p:stCondLst>
                        <p:cond delay="0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500"/>
                            </p:stCondLst>
                            <p:childTnLst>
                              <p:par>
                                <p:cTn id="2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6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5" fill="hold">
                      <p:stCondLst>
                        <p:cond delay="0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8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1" fill="hold">
                      <p:stCondLst>
                        <p:cond delay="0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500"/>
                            </p:stCondLst>
                            <p:childTnLst>
                              <p:par>
                                <p:cTn id="29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9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7" fill="hold">
                      <p:stCondLst>
                        <p:cond delay="0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500"/>
                            </p:stCondLst>
                            <p:childTnLst>
                              <p:par>
                                <p:cTn id="30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1000"/>
                            </p:stCondLst>
                            <p:childTnLst>
                              <p:par>
                                <p:cTn id="3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1000"/>
                            </p:stCondLst>
                            <p:childTnLst>
                              <p:par>
                                <p:cTn id="316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разбойни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2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3" fill="hold">
                      <p:stCondLst>
                        <p:cond delay="0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00"/>
                            </p:stCondLst>
                            <p:childTnLst>
                              <p:par>
                                <p:cTn id="33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1441</TotalTime>
  <Words>134</Words>
  <Application>Microsoft Office PowerPoint</Application>
  <PresentationFormat>Экран (4:3)</PresentationFormat>
  <Paragraphs>70</Paragraphs>
  <Slides>22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Анжелика</dc:creator>
  <cp:lastModifiedBy>User</cp:lastModifiedBy>
  <cp:revision>157</cp:revision>
  <dcterms:created xsi:type="dcterms:W3CDTF">2013-05-11T10:15:53Z</dcterms:created>
  <dcterms:modified xsi:type="dcterms:W3CDTF">2019-07-02T04:54:51Z</dcterms:modified>
</cp:coreProperties>
</file>