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81" r:id="rId2"/>
    <p:sldId id="287" r:id="rId3"/>
    <p:sldId id="288" r:id="rId4"/>
    <p:sldId id="289" r:id="rId5"/>
    <p:sldId id="256" r:id="rId6"/>
    <p:sldId id="257" r:id="rId7"/>
    <p:sldId id="283" r:id="rId8"/>
    <p:sldId id="290" r:id="rId9"/>
    <p:sldId id="285" r:id="rId10"/>
    <p:sldId id="261" r:id="rId11"/>
    <p:sldId id="260" r:id="rId12"/>
    <p:sldId id="286" r:id="rId13"/>
    <p:sldId id="267" r:id="rId14"/>
    <p:sldId id="265" r:id="rId15"/>
    <p:sldId id="284" r:id="rId16"/>
    <p:sldId id="266" r:id="rId17"/>
    <p:sldId id="269" r:id="rId18"/>
    <p:sldId id="270" r:id="rId19"/>
    <p:sldId id="258" r:id="rId20"/>
    <p:sldId id="259" r:id="rId21"/>
    <p:sldId id="273" r:id="rId22"/>
    <p:sldId id="29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C02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41" autoAdjust="0"/>
    <p:restoredTop sz="94660"/>
  </p:normalViewPr>
  <p:slideViewPr>
    <p:cSldViewPr>
      <p:cViewPr varScale="1">
        <p:scale>
          <a:sx n="68" d="100"/>
          <a:sy n="68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C3994-6B50-439D-AAA2-AB6CE39BEF7F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40B89E-B969-45E8-B04F-DFD69A0A18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86614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0B89E-B969-45E8-B04F-DFD69A0A18A8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4016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3511D-29C4-491C-9664-062691520F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E0C40-4D3C-449D-95A1-0E09A833A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75482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3511D-29C4-491C-9664-062691520F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E0C40-4D3C-449D-95A1-0E09A833A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32439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3511D-29C4-491C-9664-062691520F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E0C40-4D3C-449D-95A1-0E09A833A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2010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3511D-29C4-491C-9664-062691520F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E0C40-4D3C-449D-95A1-0E09A833A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2249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3511D-29C4-491C-9664-062691520F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E0C40-4D3C-449D-95A1-0E09A833A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10004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3511D-29C4-491C-9664-062691520F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E0C40-4D3C-449D-95A1-0E09A833A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21832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3511D-29C4-491C-9664-062691520F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E0C40-4D3C-449D-95A1-0E09A833A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8033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3511D-29C4-491C-9664-062691520F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E0C40-4D3C-449D-95A1-0E09A833A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25383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3511D-29C4-491C-9664-062691520F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E0C40-4D3C-449D-95A1-0E09A833A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21558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3511D-29C4-491C-9664-062691520F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E0C40-4D3C-449D-95A1-0E09A833A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14331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3511D-29C4-491C-9664-062691520F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E0C40-4D3C-449D-95A1-0E09A833A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3321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13511D-29C4-491C-9664-062691520F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E0C40-4D3C-449D-95A1-0E09A833A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7154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700808"/>
            <a:ext cx="8229600" cy="272231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Презентация на тему: «Современные образовательные технологии в работе с детьми раннего возраста».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123728" y="4950229"/>
            <a:ext cx="6480721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000" b="1" i="1" dirty="0" smtClean="0">
                <a:solidFill>
                  <a:srgbClr val="7030A0"/>
                </a:solidFill>
              </a:rPr>
              <a:t>Выполнила: педагог-психолог </a:t>
            </a:r>
          </a:p>
          <a:p>
            <a:pPr algn="r"/>
            <a:r>
              <a:rPr lang="ru-RU" sz="2000" b="1" i="1" dirty="0" err="1" smtClean="0">
                <a:solidFill>
                  <a:srgbClr val="7030A0"/>
                </a:solidFill>
              </a:rPr>
              <a:t>Фисенко</a:t>
            </a:r>
            <a:r>
              <a:rPr lang="ru-RU" sz="2000" b="1" i="1" dirty="0" smtClean="0">
                <a:solidFill>
                  <a:srgbClr val="7030A0"/>
                </a:solidFill>
              </a:rPr>
              <a:t> Н.И</a:t>
            </a:r>
            <a:r>
              <a:rPr lang="ru-RU" sz="2500" b="1" i="1" dirty="0" smtClean="0">
                <a:solidFill>
                  <a:srgbClr val="7030A0"/>
                </a:solidFill>
              </a:rPr>
              <a:t>.</a:t>
            </a:r>
            <a:endParaRPr lang="ru-RU" sz="2500" b="1" i="1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87824" y="805354"/>
            <a:ext cx="33636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Детский сад №103 ОАО «РЖД»</a:t>
            </a:r>
            <a:endParaRPr lang="ru-RU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207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30289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Суд-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жок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терапия  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:\Для РМО конспект\Фото для презентации\IMG_20180831_094754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420888"/>
            <a:ext cx="4464496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:\Для РМО конспект\Фото для презентации\IMG_20180831_094732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673289"/>
            <a:ext cx="2925755" cy="434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44433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:\Для РМО конспект\Фото для презентации\IMG_20180910_100100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2285992"/>
            <a:ext cx="2357454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Сухой бассейн 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detsad-378094-14583298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240" y="1643050"/>
            <a:ext cx="5240765" cy="421484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3725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848" y="48580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Сухой пальчиковый бассейн 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H:\Для РМО конспект\Фото Пятница\IMG_20181109_09564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7911" b="6039"/>
          <a:stretch/>
        </p:blipFill>
        <p:spPr bwMode="auto">
          <a:xfrm>
            <a:off x="4833190" y="1772816"/>
            <a:ext cx="3594752" cy="38666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7" name="Содержимое 6" descr="detsad-335318-1465681227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28662" y="1428737"/>
            <a:ext cx="2928958" cy="2195633"/>
          </a:xfrm>
        </p:spPr>
      </p:pic>
      <p:pic>
        <p:nvPicPr>
          <p:cNvPr id="8" name="Рисунок 7" descr="96599_IMG_2699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7224" y="3786190"/>
            <a:ext cx="3000369" cy="225027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3922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020" y="34178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Информационно-коммуникативные технологии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:\Для РМО конспект\Фото Пятница\IMG_20181109_160047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552" y="1268760"/>
            <a:ext cx="4824536" cy="50834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81481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Рамки – вкладыши</a:t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 descr="H:\Для РМО конспект\Фото для презентации\IMG_20181012_094936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12776"/>
            <a:ext cx="6480720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06576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555e216f7fb09_217.70_r_ramka_vkladyshi_na_ferme_544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43240" y="857232"/>
            <a:ext cx="5386872" cy="3643338"/>
          </a:xfrm>
        </p:spPr>
      </p:pic>
      <p:pic>
        <p:nvPicPr>
          <p:cNvPr id="8" name="Рисунок 7" descr="Ramka-vkladish-Ovoshchi-(372-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48" y="4143380"/>
            <a:ext cx="4286280" cy="20717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2218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Мягкие модули 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:\Для РМО конспект\Фото для презентации\IMG_20181008_095330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96752"/>
            <a:ext cx="3744416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:\Для РМО конспект\Фото для презентации\IMG_20181008_095644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96752"/>
            <a:ext cx="3456384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18475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9984459">
            <a:off x="-10980" y="1593914"/>
            <a:ext cx="45720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Конструктивно-модельная деятельность 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:\Для РМО конспект\Фото для презентации\IMG_20181012_113100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3740561"/>
            <a:ext cx="4896545" cy="300080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H:\Для РМО конспект\Фото для презентации\IMG_20181012_093251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249" y="836712"/>
            <a:ext cx="4464496" cy="32403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47280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C:\Users\Нинэль\Desktop\Для РМО конспект\Фото для презентации\IMG_20181010_17183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248472" cy="35283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Рисунок 5" descr="C:\Users\Нинэль\Desktop\Для РМО конспект\Фото для презентации\IMG_20181010_172055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506" y="3005270"/>
            <a:ext cx="4536504" cy="367240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411941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7275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Зрительная гимнастика с предметами 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0016-010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2066" y="1785926"/>
            <a:ext cx="2786082" cy="2089562"/>
          </a:xfrm>
          <a:prstGeom prst="rect">
            <a:avLst/>
          </a:prstGeom>
        </p:spPr>
      </p:pic>
      <p:pic>
        <p:nvPicPr>
          <p:cNvPr id="6" name="Рисунок 5" descr="00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3929066"/>
            <a:ext cx="3071833" cy="2303875"/>
          </a:xfrm>
          <a:prstGeom prst="rect">
            <a:avLst/>
          </a:prstGeom>
        </p:spPr>
      </p:pic>
      <p:pic>
        <p:nvPicPr>
          <p:cNvPr id="7" name="Рисунок 6" descr="nvxnnlfRQG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00" y="1857364"/>
            <a:ext cx="3429024" cy="41434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8571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412776"/>
            <a:ext cx="7445996" cy="49580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 дошкольного детства (гибкость, пластичность развития ребенка, высокий разброс его развития,</a:t>
            </a:r>
          </a:p>
          <a:p>
            <a:pPr marL="0" indent="0" algn="just">
              <a:buNone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его непосредственности) не позволяет требовать от ребенка дошкольного возраста достижения конкретных образовательных результатов  и обуславливает необходимость определения</a:t>
            </a:r>
          </a:p>
          <a:p>
            <a:pPr marL="0" indent="0" algn="just">
              <a:buNone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результатов освоения образовательной программы в виде целевых ориентиров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92317" y="476672"/>
            <a:ext cx="59988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Актуальность темы</a:t>
            </a:r>
            <a:endParaRPr lang="ru-RU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997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Дыхательная гимнастика 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H:\Для РМО конспект\Фото для презентации\Дыхательная гимнастика\IMG_20181101_093613_BURST7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28" y="1357298"/>
            <a:ext cx="6429420" cy="46434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47478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484784"/>
            <a:ext cx="7776864" cy="4525963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современных технологий 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 2-3 лет позволяет добиться лучшего усвоения учебного материала. Благодаря чему они становятся самостоятельнее, активнее, дети способны применять свои знания в новых ситуациях, использовать на практике и самостоятельно добывать их. То есть через игру идёт процесс развития индивидуальных 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способностей и 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психических функций.</a:t>
            </a:r>
          </a:p>
        </p:txBody>
      </p:sp>
    </p:spTree>
    <p:extLst>
      <p:ext uri="{BB962C8B-B14F-4D97-AF65-F5344CB8AC3E}">
        <p14:creationId xmlns="" xmlns:p14="http://schemas.microsoft.com/office/powerpoint/2010/main" val="218474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Нинэль\Pictures\06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420888"/>
            <a:ext cx="7120408" cy="367240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1143000"/>
          </a:xfrm>
        </p:spPr>
        <p:txBody>
          <a:bodyPr>
            <a:prstTxWarp prst="textDeflate">
              <a:avLst/>
            </a:prstTxWarp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7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 </a:t>
            </a:r>
            <a:endParaRPr lang="ru-RU" sz="5700" b="1" i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216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301658"/>
            <a:ext cx="756084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целевыми ориентирами ФГОС ДО:</a:t>
            </a:r>
          </a:p>
          <a:p>
            <a:pPr marL="0" indent="0" algn="just">
              <a:buNone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интересуется окружающими предметами и активно действует с ними; эмоционально вовлечен в действия с игрушками и другими предметами, стремится проявлять настойчивость в достижении результата своих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 и т.д..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09062" y="692696"/>
            <a:ext cx="762337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Современные образовательные</a:t>
            </a:r>
          </a:p>
          <a:p>
            <a:pPr algn="ctr"/>
            <a:r>
              <a:rPr lang="ru-RU" sz="4000" b="1" cap="none" spc="0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технологии в контексте ФГОС</a:t>
            </a:r>
            <a:endParaRPr lang="ru-RU" sz="4000" b="1" cap="none" spc="0" dirty="0">
              <a:ln w="31550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7687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Бизиборд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H:\Для РМО конспект\Фото для презентации\Бизиборд\IMG_20181116_134654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2672" t="16685" r="-356" b="5067"/>
          <a:stretch/>
        </p:blipFill>
        <p:spPr bwMode="auto">
          <a:xfrm>
            <a:off x="1080655" y="1330036"/>
            <a:ext cx="6899563" cy="46966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342038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:\Для РМО конспект\Фото для презентации\Бизиборд\IMG_20181026_090651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96752"/>
            <a:ext cx="3744416" cy="4123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:\Для РМО конспект\Фото для презентации\Бизиборд\IMG_20181026_090408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934" y="1196752"/>
            <a:ext cx="3710880" cy="41234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70440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92366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прищепками 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203b7ec33d0988dcde9d8c9afb9b717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43570" y="1500174"/>
            <a:ext cx="2615833" cy="2500329"/>
          </a:xfrm>
          <a:prstGeom prst="rect">
            <a:avLst/>
          </a:prstGeom>
        </p:spPr>
      </p:pic>
      <p:pic>
        <p:nvPicPr>
          <p:cNvPr id="9" name="Рисунок 8" descr="image3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372" y="3714752"/>
            <a:ext cx="3214710" cy="2707774"/>
          </a:xfrm>
          <a:prstGeom prst="rect">
            <a:avLst/>
          </a:prstGeom>
        </p:spPr>
      </p:pic>
      <p:pic>
        <p:nvPicPr>
          <p:cNvPr id="11" name="Рисунок 10" descr="img1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48" y="1571612"/>
            <a:ext cx="3476651" cy="26074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6474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138138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крышками 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Содержимое 6" descr="61d5699e666d8998c98821b1e6d96181.jp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1357298"/>
            <a:ext cx="4193548" cy="3143272"/>
          </a:xfrm>
        </p:spPr>
      </p:pic>
      <p:pic>
        <p:nvPicPr>
          <p:cNvPr id="8" name="Рисунок 7" descr="1019944_2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3214686"/>
            <a:ext cx="3381400" cy="25360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3536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138138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:\Для РМО конспект\Фото для презентации\Крышки\IMG_20181114_092905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815" y="908720"/>
            <a:ext cx="3672408" cy="309634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Рисунок 4" descr="H:\Для РМО конспект\Фото для презентации\Крышки\IMG_20181114_093321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068960"/>
            <a:ext cx="3888432" cy="309634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41525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Игры на липучках   </a:t>
            </a:r>
            <a:endParaRPr lang="ru-RU" dirty="0"/>
          </a:p>
        </p:txBody>
      </p:sp>
      <p:pic>
        <p:nvPicPr>
          <p:cNvPr id="2050" name="Picture 2" descr="H:\Для РМО конспект\Фото Пятница\IMG_20181109_1610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16832"/>
            <a:ext cx="4128458" cy="3096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H:\Для РМО конспект\Фото Пятница\IMG_20181109_16085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347" r="6905"/>
          <a:stretch/>
        </p:blipFill>
        <p:spPr bwMode="auto">
          <a:xfrm>
            <a:off x="4716016" y="1916832"/>
            <a:ext cx="3581400" cy="3206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34676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</TotalTime>
  <Words>162</Words>
  <Application>Microsoft Office PowerPoint</Application>
  <PresentationFormat>Экран (4:3)</PresentationFormat>
  <Paragraphs>30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на тему: «Современные образовательные технологии в работе с детьми раннего возраста».</vt:lpstr>
      <vt:lpstr>Слайд 2</vt:lpstr>
      <vt:lpstr>Слайд 3</vt:lpstr>
      <vt:lpstr>Бизиборд  </vt:lpstr>
      <vt:lpstr>Слайд 5</vt:lpstr>
      <vt:lpstr>Игры с прищепками </vt:lpstr>
      <vt:lpstr>Игры с крышками </vt:lpstr>
      <vt:lpstr> </vt:lpstr>
      <vt:lpstr>Игры на липучках   </vt:lpstr>
      <vt:lpstr>Суд-жок – терапия  </vt:lpstr>
      <vt:lpstr>Сухой бассейн </vt:lpstr>
      <vt:lpstr>Сухой пальчиковый бассейн </vt:lpstr>
      <vt:lpstr>Информационно-коммуникативные технологии</vt:lpstr>
      <vt:lpstr>Рамки – вкладыши </vt:lpstr>
      <vt:lpstr>Слайд 15</vt:lpstr>
      <vt:lpstr>Мягкие модули </vt:lpstr>
      <vt:lpstr>Конструктивно-модельная деятельность </vt:lpstr>
      <vt:lpstr>Слайд 18</vt:lpstr>
      <vt:lpstr>Зрительная гимнастика с предметами </vt:lpstr>
      <vt:lpstr>Дыхательная гимнастика </vt:lpstr>
      <vt:lpstr>Заключение</vt:lpstr>
      <vt:lpstr>Спасибо за внимание!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 «Современные образовательные технологии с детьми раннего возраста».</dc:title>
  <dc:creator>Нинэль</dc:creator>
  <cp:lastModifiedBy>User</cp:lastModifiedBy>
  <cp:revision>41</cp:revision>
  <dcterms:created xsi:type="dcterms:W3CDTF">2018-11-08T12:10:26Z</dcterms:created>
  <dcterms:modified xsi:type="dcterms:W3CDTF">2021-02-23T11:46:40Z</dcterms:modified>
</cp:coreProperties>
</file>