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  <p:sldId id="266" r:id="rId9"/>
    <p:sldId id="268" r:id="rId10"/>
    <p:sldId id="284" r:id="rId11"/>
    <p:sldId id="285" r:id="rId12"/>
    <p:sldId id="287" r:id="rId13"/>
    <p:sldId id="269" r:id="rId14"/>
    <p:sldId id="270" r:id="rId15"/>
    <p:sldId id="288" r:id="rId16"/>
    <p:sldId id="271" r:id="rId17"/>
    <p:sldId id="279" r:id="rId18"/>
    <p:sldId id="281" r:id="rId19"/>
    <p:sldId id="282" r:id="rId20"/>
    <p:sldId id="28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33375-07BA-4DEF-8DE4-7A2A9F02B24E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3AAA-DD50-4CA3-A5BE-02FEAD6E3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33375-07BA-4DEF-8DE4-7A2A9F02B24E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3AAA-DD50-4CA3-A5BE-02FEAD6E3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33375-07BA-4DEF-8DE4-7A2A9F02B24E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3AAA-DD50-4CA3-A5BE-02FEAD6E3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33375-07BA-4DEF-8DE4-7A2A9F02B24E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3AAA-DD50-4CA3-A5BE-02FEAD6E3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33375-07BA-4DEF-8DE4-7A2A9F02B24E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3AAA-DD50-4CA3-A5BE-02FEAD6E3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33375-07BA-4DEF-8DE4-7A2A9F02B24E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3AAA-DD50-4CA3-A5BE-02FEAD6E3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33375-07BA-4DEF-8DE4-7A2A9F02B24E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3AAA-DD50-4CA3-A5BE-02FEAD6E3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33375-07BA-4DEF-8DE4-7A2A9F02B24E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3AAA-DD50-4CA3-A5BE-02FEAD6E3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33375-07BA-4DEF-8DE4-7A2A9F02B24E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3AAA-DD50-4CA3-A5BE-02FEAD6E3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33375-07BA-4DEF-8DE4-7A2A9F02B24E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3AAA-DD50-4CA3-A5BE-02FEAD6E3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33375-07BA-4DEF-8DE4-7A2A9F02B24E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C3AAA-DD50-4CA3-A5BE-02FEAD6E3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33375-07BA-4DEF-8DE4-7A2A9F02B24E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C3AAA-DD50-4CA3-A5BE-02FEAD6E3C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4;&#1086;&#1088;&#1089;&#1082;&#1080;&#1077;%20&#1084;&#1086;&#1090;&#1080;&#1074;&#1099;\shum-morya-shum-morya-i-krik-chaek.mp3" TargetMode="Externa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4;&#1086;&#1088;&#1089;&#1082;&#1080;&#1077;%20&#1084;&#1086;&#1090;&#1080;&#1074;&#1099;\shum-morya-i-kriki-del-finov-relaks-muzyka.mp3" TargetMode="Externa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4;&#1086;&#1088;&#1089;&#1082;&#1080;&#1077;%20&#1084;&#1086;&#1090;&#1080;&#1074;&#1099;\shum-morya-shum-morya-i-krik-chaek.mp3" TargetMode="Externa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4;&#1086;&#1088;&#1089;&#1082;&#1080;&#1077;%20&#1084;&#1086;&#1090;&#1080;&#1074;&#1099;\shum-morya-i-kriki-del-finov-relaks-muzyka.mp3" TargetMode="Externa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4;&#1086;&#1088;&#1089;&#1082;&#1080;&#1077;%20&#1084;&#1086;&#1090;&#1080;&#1074;&#1099;\shum-morya-shum-morya-i-krik-chaek.mp3" TargetMode="Externa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4;&#1086;&#1088;&#1089;&#1082;&#1080;&#1077;%20&#1084;&#1086;&#1090;&#1080;&#1074;&#1099;\shum-morya-shum-morya-i-krik-chaek.mp3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4;&#1086;&#1088;&#1089;&#1082;&#1080;&#1077;%20&#1084;&#1086;&#1090;&#1080;&#1074;&#1099;\shum-morya-i-kriki-del-finov-relaks-muzyka.mp3" TargetMode="Externa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file:///C:\Users\User\Desktop\11%20&#1084;&#1072;&#1103;\&#1084;&#1086;&#1088;&#1089;&#1082;&#1080;&#1077;%20&#1084;&#1086;&#1090;&#1080;&#1074;&#1099;\fonogramma-gudok-korablya.mp3" TargetMode="External"/><Relationship Id="rId7" Type="http://schemas.openxmlformats.org/officeDocument/2006/relationships/image" Target="../media/image3.png"/><Relationship Id="rId2" Type="http://schemas.openxmlformats.org/officeDocument/2006/relationships/audio" Target="file:///C:\Users\User\Desktop\11%20&#1084;&#1072;&#1103;\&#1084;&#1091;&#1079;&#1099;&#1082;&#1072;%20&#1082;%20&#1079;&#1072;&#1085;&#1103;&#1090;&#1080;&#1102;\shum-morya--i-gavayskaya-gitara.mp3" TargetMode="External"/><Relationship Id="rId1" Type="http://schemas.openxmlformats.org/officeDocument/2006/relationships/audio" Target="file:///C:\Users\User\Desktop\&#1084;&#1086;&#1088;&#1089;&#1082;&#1080;&#1077;%20&#1084;&#1086;&#1090;&#1080;&#1074;&#1099;\fonogramma-gudok-korablya.mp3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4;&#1086;&#1088;&#1089;&#1082;&#1080;&#1077;%20&#1084;&#1086;&#1090;&#1080;&#1074;&#1099;\fonogramma-gudok-korablya.mp3" TargetMode="Externa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4;&#1086;&#1088;&#1089;&#1082;&#1080;&#1077;%20&#1084;&#1086;&#1090;&#1080;&#1074;&#1099;\shum-morya-shum-morya-i-krik-chaek.mp3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esktop\&#1084;&#1086;&#1088;&#1089;&#1082;&#1080;&#1077;%20&#1084;&#1086;&#1090;&#1080;&#1074;&#1099;\shum-morya-shum-morya-i-krik-chaek.mp3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4;&#1086;&#1088;&#1089;&#1082;&#1080;&#1077;%20&#1084;&#1086;&#1090;&#1080;&#1074;&#1099;\shum-morya-i-kriki-del-finov-relaks-muzyka.mp3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esktop\&#1084;&#1086;&#1088;&#1089;&#1082;&#1080;&#1077;%20&#1084;&#1086;&#1090;&#1080;&#1074;&#1099;\3d-zvuk-prirody-shum-morya.mp3" TargetMode="Externa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4;&#1086;&#1088;&#1089;&#1082;&#1080;&#1077;%20&#1084;&#1086;&#1090;&#1080;&#1074;&#1099;\3d-zvuk-prirody-shum-morya.mp3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4;&#1086;&#1088;&#1089;&#1082;&#1080;&#1077;%20&#1084;&#1086;&#1090;&#1080;&#1074;&#1099;\shum-morya-i-kriki-del-finov-relaks-muzyka.mp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486600" cy="2088232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Материал к непосредственной образовательной деятельности в старшей группе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Звездочка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Образовательная область «Познавательное развитие»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Тема: «МОРСКОЕ ПУТЕШЕСТВИЕ»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Подготовила: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педагог-психолог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Фисенко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Н.И.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71601" y="260648"/>
            <a:ext cx="784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Частное дошкольное образовательное учреждение Детский сад №103 ОАО «РЖД»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корабл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3068960"/>
            <a:ext cx="4752000" cy="32614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оре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рязный пляж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рег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8712968" cy="6480720"/>
          </a:xfrm>
          <a:prstGeom prst="rect">
            <a:avLst/>
          </a:prstGeom>
        </p:spPr>
      </p:pic>
      <p:pic>
        <p:nvPicPr>
          <p:cNvPr id="3" name="shum-morya-shum-morya-i-krik-chae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8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7098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28092"/>
            <a:ext cx="9144000" cy="6529908"/>
          </a:xfrm>
          <a:prstGeom prst="rect">
            <a:avLst/>
          </a:prstGeom>
        </p:spPr>
      </p:pic>
      <p:pic>
        <p:nvPicPr>
          <p:cNvPr id="3" name="shum-morya-i-kriki-del-finov-relaks-muzyk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6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60648"/>
            <a:ext cx="8532000" cy="6399000"/>
          </a:xfrm>
          <a:prstGeom prst="rect">
            <a:avLst/>
          </a:prstGeom>
        </p:spPr>
      </p:pic>
      <p:pic>
        <p:nvPicPr>
          <p:cNvPr id="3" name="shum-morya-shum-morya-i-krik-chae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8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тра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ельфи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shum-morya-i-kriki-del-finov-relaks-muzyk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6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оре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04658"/>
            <a:ext cx="9216000" cy="5825232"/>
          </a:xfrm>
          <a:prstGeom prst="rect">
            <a:avLst/>
          </a:prstGeom>
        </p:spPr>
      </p:pic>
      <p:pic>
        <p:nvPicPr>
          <p:cNvPr id="3" name="shum-morya-shum-morya-i-krik-chae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8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ефть в мор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76672"/>
            <a:ext cx="4032448" cy="2891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море 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3501008"/>
            <a:ext cx="6012168" cy="3062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разлитая-нефть-в-океане-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9992" y="404664"/>
            <a:ext cx="4267200" cy="2860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shum-morya-shum-morya-i-krik-chae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8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1.10_ayu-da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96453"/>
            <a:ext cx="9144000" cy="6465094"/>
          </a:xfrm>
          <a:prstGeom prst="rect">
            <a:avLst/>
          </a:prstGeom>
        </p:spPr>
      </p:pic>
      <p:pic>
        <p:nvPicPr>
          <p:cNvPr id="3" name="shum-morya-i-kriki-del-finov-relaks-muzyk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6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рабль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80000" cy="6858000"/>
          </a:xfrm>
          <a:prstGeom prst="rect">
            <a:avLst/>
          </a:prstGeom>
        </p:spPr>
      </p:pic>
      <p:pic>
        <p:nvPicPr>
          <p:cNvPr id="3" name="fonogramma-gudok-korabl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4" name="shum-morya--i-gavayskaya-gitara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5" name="fonogramma-gudok-korablya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183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90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089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18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рабль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60648"/>
            <a:ext cx="8712000" cy="5979371"/>
          </a:xfrm>
          <a:prstGeom prst="rect">
            <a:avLst/>
          </a:prstGeom>
        </p:spPr>
      </p:pic>
      <p:pic>
        <p:nvPicPr>
          <p:cNvPr id="3" name="fonogramma-gudok-korabl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4" name="fonogramma-gudok-korabl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183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8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а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8892000" cy="6669360"/>
          </a:xfrm>
          <a:prstGeom prst="rect">
            <a:avLst/>
          </a:prstGeom>
        </p:spPr>
      </p:pic>
      <p:pic>
        <p:nvPicPr>
          <p:cNvPr id="5" name="shum-morya-shum-morya-i-krik-chae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8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0"/>
            <a:ext cx="5429256" cy="142873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НОД «Путешествие по Черному морю»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67544" y="332656"/>
            <a:ext cx="8028384" cy="6309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оспитатель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: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Леушина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Л.К.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Рисунок 3" descr="карта крыма.jpg"/>
          <p:cNvPicPr>
            <a:picLocks noChangeAspect="1"/>
          </p:cNvPicPr>
          <p:nvPr/>
        </p:nvPicPr>
        <p:blipFill>
          <a:blip r:embed="rId3" cstate="print"/>
          <a:srcRect l="15350" t="8001" r="14563" b="8001"/>
          <a:stretch>
            <a:fillRect/>
          </a:stretch>
        </p:blipFill>
        <p:spPr>
          <a:xfrm>
            <a:off x="1" y="1"/>
            <a:ext cx="9144000" cy="6858000"/>
          </a:xfrm>
          <a:prstGeom prst="rect">
            <a:avLst/>
          </a:prstGeom>
        </p:spPr>
      </p:pic>
      <p:pic>
        <p:nvPicPr>
          <p:cNvPr id="5" name="shum-morya-shum-morya-i-krik-chae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8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черное мор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620688"/>
            <a:ext cx="3960000" cy="297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915816" y="188640"/>
            <a:ext cx="317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Черное море и Азовское море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rimea_azov_sea_vvvit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64000" y="692696"/>
            <a:ext cx="4320000" cy="288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фото морей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35696" y="3717032"/>
            <a:ext cx="5904656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shum-morya-i-kriki-del-finov-relaks-muzyk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6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0"/>
            <a:ext cx="5429256" cy="142873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НОД «Путешествие по Черному морю»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3714744" y="5786454"/>
            <a:ext cx="5429256" cy="1071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оспитатель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: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Леушина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Л.К.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Рисунок 3" descr="31.10_ayu-da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96453"/>
            <a:ext cx="9144000" cy="6465094"/>
          </a:xfrm>
          <a:prstGeom prst="rect">
            <a:avLst/>
          </a:prstGeom>
        </p:spPr>
      </p:pic>
      <p:pic>
        <p:nvPicPr>
          <p:cNvPr id="5" name="3d-zvuk-prirody-shum-mor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7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лушта - курор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60648"/>
            <a:ext cx="4176000" cy="2778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отдых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3284984"/>
            <a:ext cx="4284016" cy="31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P70100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3212976"/>
            <a:ext cx="4176000" cy="313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788024" y="404664"/>
            <a:ext cx="40324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Крым приезжают очень много гостей, особенно летом. Люди приезжают  к морю купаться в его теплой воде, греться под жарким солнцем, дышать полезным морским воздухом. Морская вода, солнце и воздух — хорошие лекарства.</a:t>
            </a:r>
          </a:p>
          <a:p>
            <a:endParaRPr lang="ru-RU" dirty="0"/>
          </a:p>
        </p:txBody>
      </p:sp>
      <p:pic>
        <p:nvPicPr>
          <p:cNvPr id="6" name="3d-zvuk-prirody-shum-mor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7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черное мор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бут.jpg"/>
          <p:cNvPicPr>
            <a:picLocks noChangeAspect="1"/>
          </p:cNvPicPr>
          <p:nvPr/>
        </p:nvPicPr>
        <p:blipFill>
          <a:blip r:embed="rId4" cstate="print"/>
          <a:srcRect l="19997" t="26126" r="16323" b="13460"/>
          <a:stretch>
            <a:fillRect/>
          </a:stretch>
        </p:blipFill>
        <p:spPr>
          <a:xfrm>
            <a:off x="3527376" y="3933056"/>
            <a:ext cx="5616624" cy="2664296"/>
          </a:xfrm>
          <a:prstGeom prst="rect">
            <a:avLst/>
          </a:prstGeom>
        </p:spPr>
      </p:pic>
      <p:pic>
        <p:nvPicPr>
          <p:cNvPr id="4" name="shum-morya-i-kriki-del-finov-relaks-muzyk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свиток.jpg"/>
          <p:cNvPicPr>
            <a:picLocks noChangeAspect="1"/>
          </p:cNvPicPr>
          <p:nvPr/>
        </p:nvPicPr>
        <p:blipFill>
          <a:blip r:embed="rId2" cstate="print"/>
          <a:srcRect l="13312" t="4085" r="13312" b="3996"/>
          <a:stretch>
            <a:fillRect/>
          </a:stretch>
        </p:blipFill>
        <p:spPr>
          <a:xfrm>
            <a:off x="0" y="0"/>
            <a:ext cx="9144000" cy="6480720"/>
          </a:xfrm>
          <a:prstGeom prst="rect">
            <a:avLst/>
          </a:prstGeom>
          <a:noFill/>
        </p:spPr>
      </p:pic>
      <p:pic>
        <p:nvPicPr>
          <p:cNvPr id="4" name="Рисунок 3" descr="мефть в мор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2708920"/>
            <a:ext cx="3312000" cy="2778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море 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2636912"/>
            <a:ext cx="3240000" cy="2835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87624" y="980728"/>
            <a:ext cx="6696744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С ними приключилась беда.  Плыл по морю огромный корабль. Он вез в трюмах столько нефти, что ею можно было, целую зиму отапливать большой город.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Беда случилась перед рассветом. Корабль наскочил на подводную скалу. Матросы спустили спасательные шлюпки и отчалили от гибнущего корабля. Весла ударили по воде с непривычным глухим плеском, и от моря пахло не солью и водорослями, как обычно, а нефтью. Она широко разлилась по воде. А утром пляжи и прибрежные скалы были покрыты скользкой черной пленкой.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184</Words>
  <Application>Microsoft Office PowerPoint</Application>
  <PresentationFormat>Экран (4:3)</PresentationFormat>
  <Paragraphs>11</Paragraphs>
  <Slides>20</Slides>
  <Notes>0</Notes>
  <HiddenSlides>0</HiddenSlides>
  <MMClips>18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Материал к непосредственной образовательной деятельности в старшей группе  «Звездочка»  Образовательная область «Познавательное развитие»  Тема: «МОРСКОЕ ПУТЕШЕСТВИЕ»  Подготовила: педагог-психолог Фисенко Н.И.</vt:lpstr>
      <vt:lpstr>Слайд 2</vt:lpstr>
      <vt:lpstr>Слайд 3</vt:lpstr>
      <vt:lpstr>НОД «Путешествие по Черному морю»</vt:lpstr>
      <vt:lpstr>Слайд 5</vt:lpstr>
      <vt:lpstr>НОД «Путешествие по Черному морю»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Интегрированное занятие в старшей группе  «Радуга» Тема: «МОРСКОЕ ПУТЕШЕСТВИЕ»</dc:title>
  <dc:creator>User</dc:creator>
  <cp:lastModifiedBy>User</cp:lastModifiedBy>
  <cp:revision>29</cp:revision>
  <dcterms:created xsi:type="dcterms:W3CDTF">2017-04-26T08:14:56Z</dcterms:created>
  <dcterms:modified xsi:type="dcterms:W3CDTF">2021-04-14T12:35:02Z</dcterms:modified>
</cp:coreProperties>
</file>