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10" r:id="rId2"/>
    <p:sldId id="335" r:id="rId3"/>
    <p:sldId id="311" r:id="rId4"/>
    <p:sldId id="324" r:id="rId5"/>
    <p:sldId id="325" r:id="rId6"/>
    <p:sldId id="326" r:id="rId7"/>
    <p:sldId id="320" r:id="rId8"/>
    <p:sldId id="322" r:id="rId9"/>
    <p:sldId id="323" r:id="rId10"/>
    <p:sldId id="328" r:id="rId11"/>
    <p:sldId id="319" r:id="rId12"/>
    <p:sldId id="329" r:id="rId13"/>
    <p:sldId id="331" r:id="rId14"/>
    <p:sldId id="332" r:id="rId15"/>
    <p:sldId id="33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FF"/>
    <a:srgbClr val="CC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049" autoAdjust="0"/>
  </p:normalViewPr>
  <p:slideViewPr>
    <p:cSldViewPr>
      <p:cViewPr varScale="1">
        <p:scale>
          <a:sx n="104" d="100"/>
          <a:sy n="104" d="100"/>
        </p:scale>
        <p:origin x="-1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768E0-85FF-43B7-A266-2A56F506F4D2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A03855-3C6D-4DCD-81EC-B364972097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6571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03855-3C6D-4DCD-81EC-B3649720978B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03855-3C6D-4DCD-81EC-B3649720978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03855-3C6D-4DCD-81EC-B3649720978B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8" descr=" 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0"/>
            <a:ext cx="2286018" cy="535299"/>
          </a:xfrm>
          <a:prstGeom prst="rect">
            <a:avLst/>
          </a:prstGeom>
          <a:noFill/>
        </p:spPr>
      </p:pic>
      <p:pic>
        <p:nvPicPr>
          <p:cNvPr id="9" name="Picture 38" descr=" 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5572132" y="0"/>
            <a:ext cx="2286018" cy="535299"/>
          </a:xfrm>
          <a:prstGeom prst="rect">
            <a:avLst/>
          </a:prstGeom>
          <a:noFill/>
        </p:spPr>
      </p:pic>
      <p:pic>
        <p:nvPicPr>
          <p:cNvPr id="10" name="Picture 38" descr=" 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0"/>
            <a:ext cx="2286018" cy="535299"/>
          </a:xfrm>
          <a:prstGeom prst="rect">
            <a:avLst/>
          </a:prstGeom>
          <a:noFill/>
        </p:spPr>
      </p:pic>
      <p:pic>
        <p:nvPicPr>
          <p:cNvPr id="12" name="Picture 38" descr=" 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1180430" y="3418767"/>
            <a:ext cx="3048024" cy="401474"/>
          </a:xfrm>
          <a:prstGeom prst="rect">
            <a:avLst/>
          </a:prstGeom>
          <a:noFill/>
        </p:spPr>
      </p:pic>
      <p:pic>
        <p:nvPicPr>
          <p:cNvPr id="13" name="Picture 38" descr=" 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7249254" y="3514018"/>
            <a:ext cx="3048024" cy="401474"/>
          </a:xfrm>
          <a:prstGeom prst="rect">
            <a:avLst/>
          </a:prstGeom>
          <a:noFill/>
        </p:spPr>
      </p:pic>
      <p:pic>
        <p:nvPicPr>
          <p:cNvPr id="14" name="Picture 8" descr=" "/>
          <p:cNvPicPr>
            <a:picLocks noChangeAspect="1" noChangeArrowheads="1"/>
          </p:cNvPicPr>
          <p:nvPr userDrawn="1"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 rot="5400000" flipV="1">
            <a:off x="6713132" y="573487"/>
            <a:ext cx="3004352" cy="1857387"/>
          </a:xfrm>
          <a:prstGeom prst="rect">
            <a:avLst/>
          </a:prstGeom>
          <a:noFill/>
        </p:spPr>
      </p:pic>
      <p:pic>
        <p:nvPicPr>
          <p:cNvPr id="15" name="Picture 8" descr=" "/>
          <p:cNvPicPr>
            <a:picLocks noChangeAspect="1" noChangeArrowheads="1"/>
          </p:cNvPicPr>
          <p:nvPr userDrawn="1"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 rot="16200000">
            <a:off x="6754886" y="4468887"/>
            <a:ext cx="2952747" cy="1825483"/>
          </a:xfrm>
          <a:prstGeom prst="rect">
            <a:avLst/>
          </a:prstGeom>
          <a:noFill/>
        </p:spPr>
      </p:pic>
      <p:pic>
        <p:nvPicPr>
          <p:cNvPr id="16" name="Picture 8" descr=" "/>
          <p:cNvPicPr>
            <a:picLocks noChangeAspect="1" noChangeArrowheads="1"/>
          </p:cNvPicPr>
          <p:nvPr userDrawn="1"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 rot="16200000" flipV="1">
            <a:off x="-573483" y="4427130"/>
            <a:ext cx="3004355" cy="1857389"/>
          </a:xfrm>
          <a:prstGeom prst="rect">
            <a:avLst/>
          </a:prstGeom>
          <a:noFill/>
        </p:spPr>
      </p:pic>
      <p:pic>
        <p:nvPicPr>
          <p:cNvPr id="17" name="Picture 8" descr=" "/>
          <p:cNvPicPr>
            <a:picLocks noChangeAspect="1" noChangeArrowheads="1"/>
          </p:cNvPicPr>
          <p:nvPr userDrawn="1"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 rot="5400000">
            <a:off x="-573482" y="573483"/>
            <a:ext cx="3004352" cy="1857387"/>
          </a:xfrm>
          <a:prstGeom prst="rect">
            <a:avLst/>
          </a:prstGeom>
          <a:noFill/>
        </p:spPr>
      </p:pic>
      <p:pic>
        <p:nvPicPr>
          <p:cNvPr id="18" name="Picture 38" descr=" 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3500431" y="6322703"/>
            <a:ext cx="2286018" cy="535299"/>
          </a:xfrm>
          <a:prstGeom prst="rect">
            <a:avLst/>
          </a:prstGeom>
          <a:noFill/>
        </p:spPr>
      </p:pic>
      <p:pic>
        <p:nvPicPr>
          <p:cNvPr id="19" name="Picture 38" descr=" 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1" y="6322703"/>
            <a:ext cx="2286018" cy="535299"/>
          </a:xfrm>
          <a:prstGeom prst="rect">
            <a:avLst/>
          </a:prstGeom>
          <a:noFill/>
        </p:spPr>
      </p:pic>
      <p:pic>
        <p:nvPicPr>
          <p:cNvPr id="20" name="Picture 38" descr=" 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5643571" y="6322703"/>
            <a:ext cx="2286018" cy="53529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ome\Desktop\малыши снеговички\Пасха\0001-002-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11727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348" y="1988840"/>
            <a:ext cx="757242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Дидактическая игра «Узнай праздник </a:t>
            </a:r>
            <a:r>
              <a:rPr lang="ru-RU" sz="4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России»</a:t>
            </a:r>
            <a:endParaRPr lang="ru-RU" sz="4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algn="ctr"/>
            <a:endParaRPr lang="ru-RU" sz="6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57290" y="55007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835696" y="3645024"/>
            <a:ext cx="5688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(</a:t>
            </a: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для детей старшего дошкольного 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возраста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75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357430"/>
            <a:ext cx="2932904" cy="3839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500041"/>
            <a:ext cx="2928958" cy="2793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3497835"/>
            <a:ext cx="3071834" cy="2574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571868" y="571480"/>
            <a:ext cx="428628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Праздник этот знаем мы –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Время проводов зимы.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Люди в эти дни должны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Веселиться, печь блины…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i.mycdn.me/i?r=AzEPZsRbOZEKgBhR0XGMT1Rkl9nAS8c953uxV4ooIoCw0a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im0-tub-ru.yandex.net/i?id=c8a4d6680f32b7a984e911a7d2a5b377&amp;ref=rim&amp;n=33&amp;w=293&amp;h=16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3625" cy="68580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57166"/>
            <a:ext cx="3196411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357166"/>
            <a:ext cx="292756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4500570"/>
            <a:ext cx="2823674" cy="2157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00034" y="2643182"/>
            <a:ext cx="8284704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покрасили яички  желтым, синим, красным. </a:t>
            </a:r>
          </a:p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Мама испекла куличик, он с изюмом, с маслом. </a:t>
            </a:r>
          </a:p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Вот какая вкуснота! Вот какая красота! </a:t>
            </a:r>
          </a:p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Светлый праздник – …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4714884"/>
            <a:ext cx="2578788" cy="198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57950" y="4714884"/>
            <a:ext cx="257175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0"/>
            <a:ext cx="8637259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786050" y="5429264"/>
            <a:ext cx="46071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ПАСХА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mypresentation.ru/documents/f7313c5ff468a2cc1a6e5dc6aa6c8072/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57166"/>
            <a:ext cx="3753791" cy="2833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000504"/>
            <a:ext cx="400002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4786322"/>
            <a:ext cx="3071834" cy="1771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7687" y="357166"/>
            <a:ext cx="2857520" cy="145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429124" y="1857364"/>
            <a:ext cx="402879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небе праздничный салют,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Фейерверки там и тут.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Поздравляет вся страна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Славных ветеранов.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цветущая весна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Дарит им тюльпаны,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Дарит белую сирень.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узнали этот день?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ome\Desktop\малыши снеговички\Пасха\0001-002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2"/>
            <a:ext cx="9144000" cy="6856628"/>
          </a:xfrm>
          <a:prstGeom prst="rect">
            <a:avLst/>
          </a:prstGeom>
          <a:noFill/>
        </p:spPr>
      </p:pic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0"/>
            <a:ext cx="8370422" cy="587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714480" y="5657671"/>
            <a:ext cx="66704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ДЕНЬ ПОБЕДЫ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8845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71538" y="21431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7409" name="Picture 1" descr="C:\Users\home\Desktop\малыши снеговички\Пасха\s1200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1214422"/>
            <a:ext cx="2939164" cy="2571768"/>
          </a:xfrm>
          <a:prstGeom prst="rect">
            <a:avLst/>
          </a:prstGeom>
          <a:noFill/>
        </p:spPr>
      </p:pic>
      <p:pic>
        <p:nvPicPr>
          <p:cNvPr id="17413" name="Picture 5" descr="https://i.pinimg.com/originals/3a/bc/f7/3abcf71dd97aa5171cd2aa96edababe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946392">
            <a:off x="571472" y="2214554"/>
            <a:ext cx="2586279" cy="4000528"/>
          </a:xfrm>
          <a:prstGeom prst="rect">
            <a:avLst/>
          </a:prstGeom>
          <a:noFill/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758685">
            <a:off x="5929322" y="2500306"/>
            <a:ext cx="249555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285984" y="4214818"/>
            <a:ext cx="42974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Этот день зовет всех в школу,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 торжественный, веселый,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Первоклашки все в цветах,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Мамы в радостных слезах.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2" name="Picture 8" descr="https://ds04.infourok.ru/uploads/ex/09e9/0010f9d8-c687d681/2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urspresent.ru/assets/images/resources/871/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s://dou-malysh.ru/img/d05a058b94796915b6df706723dbcd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6214" y="285728"/>
            <a:ext cx="3288648" cy="4429156"/>
          </a:xfrm>
          <a:prstGeom prst="rect">
            <a:avLst/>
          </a:prstGeom>
          <a:noFill/>
        </p:spPr>
      </p:pic>
      <p:pic>
        <p:nvPicPr>
          <p:cNvPr id="4" name="Picture 4" descr="https://im0-tub-ru.yandex.net/i?id=432bf88291cfb8fc03c2091af11fe362&amp;ref=rim&amp;n=33&amp;w=480&amp;h=16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5000636"/>
            <a:ext cx="3638013" cy="1220251"/>
          </a:xfrm>
          <a:prstGeom prst="rect">
            <a:avLst/>
          </a:prstGeom>
          <a:noFill/>
        </p:spPr>
      </p:pic>
      <p:pic>
        <p:nvPicPr>
          <p:cNvPr id="5" name="Picture 2" descr="https://w7.pngwing.com/pngs/917/1003/png-transparent-christmas-gift-christmas-gift-new-year-snegurochka-christmas-candy-holidays-christmas-decoration-new-yea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3500438"/>
            <a:ext cx="3595531" cy="307183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57158" y="1357298"/>
            <a:ext cx="503637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  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Праздник снега </a:t>
            </a:r>
          </a:p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и хлопушек, </a:t>
            </a:r>
          </a:p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Масок, ёлок и игрушек.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urspresent.ru/assets/images/resources/871/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4" descr="https://avatars.mds.yandex.net/get-districts/1523149/2a00000167bc723644a0fcf7ceef2af972a8/optimiz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3346" y="214290"/>
            <a:ext cx="6906240" cy="528641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214546" y="5429264"/>
            <a:ext cx="46989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НОВЫЙ ГОД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mypresentation.ru/documents/f7313c5ff468a2cc1a6e5dc6aa6c8072/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57166"/>
            <a:ext cx="4063202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285728"/>
            <a:ext cx="1928826" cy="3241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928794" y="2143116"/>
            <a:ext cx="380559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Чудесный праздник в феврале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Страна моя встречает.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Она защитников своих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Сердечно поздравляет!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                  На суше, в небе, на морях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                  И даже под водою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                  Солдаты мир наш берегут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                   Для нас, дружок, с тобою.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3471183"/>
            <a:ext cx="1928826" cy="306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46" y="4286256"/>
            <a:ext cx="3024431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s://ds02.infourok.ru/uploads/ex/07c1/0006be80-5ef1a537/2/img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edsovet.su/_load-files/load/35/47/9/f/2-page-1_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1" name="Picture 7" descr="https://st4.depositphotos.com/12985790/24312/i/950/depositphotos_243128086-stock-photo-young-attractive-spring-woman-clos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2643496"/>
            <a:ext cx="2479939" cy="3714462"/>
          </a:xfrm>
          <a:prstGeom prst="rect">
            <a:avLst/>
          </a:prstGeom>
          <a:noFill/>
        </p:spPr>
      </p:pic>
      <p:pic>
        <p:nvPicPr>
          <p:cNvPr id="1037" name="Picture 13" descr="https://st4.depositphotos.com/1610634/24616/i/950/depositphotos_246166690-stock-photo-little-boy-with-a-bouque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3714752"/>
            <a:ext cx="2714644" cy="2714645"/>
          </a:xfrm>
          <a:prstGeom prst="rect">
            <a:avLst/>
          </a:prstGeom>
          <a:noFill/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2973978"/>
            <a:ext cx="2643206" cy="3619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357166"/>
            <a:ext cx="2076445" cy="2537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2786050" y="785794"/>
            <a:ext cx="5621475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В марте есть такой денек</a:t>
            </a:r>
            <a:br>
              <a:rPr lang="ru-RU" sz="32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С цифрой, словно кренделек.</a:t>
            </a:r>
            <a:br>
              <a:rPr lang="ru-RU" sz="32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Кто из вас, ребята, знает,</a:t>
            </a:r>
            <a:br>
              <a:rPr lang="ru-RU" sz="32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Цифра что обозначает?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edsovet.su/_load-files/load/35/47/9/f/2-page-1_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8914" name="Picture 2" descr="https://ped-kopilka.ru/upload/blogs2/2020/5/4111_67f984d166f805ea55afe4e66216594e.jp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0"/>
            <a:ext cx="8786842" cy="682173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785918" y="5288340"/>
            <a:ext cx="557575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МАРТА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1503</TotalTime>
  <Words>112</Words>
  <Application>Microsoft Office PowerPoint</Application>
  <PresentationFormat>Экран (4:3)</PresentationFormat>
  <Paragraphs>26</Paragraphs>
  <Slides>15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lacky</dc:creator>
  <cp:lastModifiedBy>ГРАФ</cp:lastModifiedBy>
  <cp:revision>201</cp:revision>
  <dcterms:created xsi:type="dcterms:W3CDTF">2016-12-17T04:03:21Z</dcterms:created>
  <dcterms:modified xsi:type="dcterms:W3CDTF">2023-05-06T12:45:27Z</dcterms:modified>
</cp:coreProperties>
</file>