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4" r:id="rId4"/>
    <p:sldId id="257" r:id="rId5"/>
    <p:sldId id="259" r:id="rId6"/>
    <p:sldId id="285" r:id="rId7"/>
    <p:sldId id="286" r:id="rId8"/>
    <p:sldId id="287" r:id="rId9"/>
    <p:sldId id="262" r:id="rId10"/>
    <p:sldId id="263" r:id="rId11"/>
    <p:sldId id="267" r:id="rId12"/>
    <p:sldId id="280" r:id="rId13"/>
    <p:sldId id="273" r:id="rId14"/>
    <p:sldId id="274" r:id="rId15"/>
    <p:sldId id="281" r:id="rId16"/>
    <p:sldId id="282" r:id="rId17"/>
    <p:sldId id="290" r:id="rId18"/>
    <p:sldId id="277" r:id="rId19"/>
    <p:sldId id="260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CCFF"/>
    <a:srgbClr val="00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03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4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6820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40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102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895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910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874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268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0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9065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396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7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3019-57BD-4059-9693-34368B329EDC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11A2F-0FA1-4E9F-87A4-D1AC18E992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389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18011" y="195943"/>
            <a:ext cx="11160000" cy="1254034"/>
          </a:xfrm>
        </p:spPr>
        <p:txBody>
          <a:bodyPr>
            <a:noAutofit/>
          </a:bodyPr>
          <a:lstStyle/>
          <a:p>
            <a:pPr algn="ctr"/>
            <a:r>
              <a:rPr lang="ru-RU" sz="1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800" b="1" i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8297" y="1054100"/>
            <a:ext cx="6159202" cy="5499100"/>
          </a:xfrm>
          <a:prstGeom prst="rect">
            <a:avLst/>
          </a:prstGeom>
        </p:spPr>
      </p:pic>
      <p:pic>
        <p:nvPicPr>
          <p:cNvPr id="6" name="Picture 4" descr="Apple клипа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500" y="2015576"/>
            <a:ext cx="546099" cy="60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Apple клипа"/>
          <p:cNvPicPr/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3231" y="3307056"/>
            <a:ext cx="516969" cy="57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1155700" y="2692401"/>
            <a:ext cx="520700" cy="812799"/>
            <a:chOff x="0" y="0"/>
            <a:chExt cx="533400" cy="876300"/>
          </a:xfrm>
        </p:grpSpPr>
        <p:sp>
          <p:nvSpPr>
            <p:cNvPr id="9" name="Овал 8"/>
            <p:cNvSpPr/>
            <p:nvPr/>
          </p:nvSpPr>
          <p:spPr>
            <a:xfrm flipH="1" flipV="1">
              <a:off x="0" y="371475"/>
              <a:ext cx="533400" cy="504825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 rot="20469066">
              <a:off x="123825" y="209550"/>
              <a:ext cx="65520" cy="224864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 rot="2332282" flipH="1">
              <a:off x="238125" y="0"/>
              <a:ext cx="129218" cy="349660"/>
            </a:xfrm>
            <a:prstGeom prst="ellipse">
              <a:avLst/>
            </a:prstGeom>
            <a:solidFill>
              <a:srgbClr val="00B05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pic>
        <p:nvPicPr>
          <p:cNvPr id="14" name="Рисунок 13" descr="krasota1_1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85008" y="1397725"/>
            <a:ext cx="1506992" cy="1382606"/>
          </a:xfrm>
          <a:prstGeom prst="rect">
            <a:avLst/>
          </a:prstGeom>
        </p:spPr>
      </p:pic>
      <p:pic>
        <p:nvPicPr>
          <p:cNvPr id="15" name="Рисунок 14" descr="krasota1_12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86354" y="1078706"/>
            <a:ext cx="1750699" cy="1605545"/>
          </a:xfrm>
          <a:prstGeom prst="rect">
            <a:avLst/>
          </a:prstGeom>
        </p:spPr>
      </p:pic>
      <p:pic>
        <p:nvPicPr>
          <p:cNvPr id="16" name="Рисунок 15" descr="krasota1_1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1873" y="1985554"/>
            <a:ext cx="1795609" cy="1657890"/>
          </a:xfrm>
          <a:prstGeom prst="rect">
            <a:avLst/>
          </a:prstGeom>
        </p:spPr>
      </p:pic>
      <p:pic>
        <p:nvPicPr>
          <p:cNvPr id="8202" name="Picture 10" descr="http://zabolote.tolochin.edu.by/be/sm.aspx?guid=3616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9105900" y="3286089"/>
            <a:ext cx="2743200" cy="3376577"/>
          </a:xfrm>
          <a:prstGeom prst="rect">
            <a:avLst/>
          </a:prstGeom>
          <a:noFill/>
        </p:spPr>
      </p:pic>
      <p:pic>
        <p:nvPicPr>
          <p:cNvPr id="29" name="Picture 4" descr="Apple клипа"/>
          <p:cNvPicPr/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6753" y="2218776"/>
            <a:ext cx="557847" cy="63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па 29"/>
          <p:cNvGrpSpPr/>
          <p:nvPr/>
        </p:nvGrpSpPr>
        <p:grpSpPr>
          <a:xfrm>
            <a:off x="3365500" y="2950365"/>
            <a:ext cx="444500" cy="770735"/>
            <a:chOff x="0" y="0"/>
            <a:chExt cx="533400" cy="876300"/>
          </a:xfrm>
        </p:grpSpPr>
        <p:sp>
          <p:nvSpPr>
            <p:cNvPr id="31" name="Овал 30"/>
            <p:cNvSpPr/>
            <p:nvPr/>
          </p:nvSpPr>
          <p:spPr>
            <a:xfrm flipH="1" flipV="1">
              <a:off x="0" y="371475"/>
              <a:ext cx="533400" cy="504825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 rot="20469066">
              <a:off x="123825" y="209550"/>
              <a:ext cx="65520" cy="224864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 rot="2332282" flipH="1">
              <a:off x="238125" y="0"/>
              <a:ext cx="129218" cy="349660"/>
            </a:xfrm>
            <a:prstGeom prst="ellipse">
              <a:avLst/>
            </a:prstGeom>
            <a:solidFill>
              <a:srgbClr val="00B05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pic>
        <p:nvPicPr>
          <p:cNvPr id="20" name="Picture 2" descr="https://tvoiraskraski.ru/sites/default/files/styles/sovetuem/public/gusi_lebedi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56985" y="4057650"/>
            <a:ext cx="2509098" cy="2800350"/>
          </a:xfrm>
          <a:prstGeom prst="rect">
            <a:avLst/>
          </a:prstGeom>
          <a:noFill/>
        </p:spPr>
      </p:pic>
      <p:pic>
        <p:nvPicPr>
          <p:cNvPr id="10246" name="Picture 6" descr="https://img.pngio.com/river-png-images-cropped-illustrated-no-logo-clipart-transparent-download-river-png-1600_517.png"/>
          <p:cNvPicPr>
            <a:picLocks noChangeAspect="1" noChangeArrowheads="1"/>
          </p:cNvPicPr>
          <p:nvPr/>
        </p:nvPicPr>
        <p:blipFill>
          <a:blip r:embed="rId12" cstate="print"/>
          <a:srcRect r="28164"/>
          <a:stretch>
            <a:fillRect/>
          </a:stretch>
        </p:blipFill>
        <p:spPr bwMode="auto">
          <a:xfrm>
            <a:off x="3949700" y="5194300"/>
            <a:ext cx="6019800" cy="16637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49451" y="398563"/>
            <a:ext cx="11360257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 ФЭМП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«Путешествие по сказке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«Гуси-Лебеди»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 детьми среднего дошкольного возраста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Рисунок 22" descr="krasota1_1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09086" y="1314994"/>
            <a:ext cx="1795609" cy="1657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99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72052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" name="Рисунок 4" descr="http://fs1.ppt4web.ru/images/95267/114103/640/img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396" t="19674" r="14534" b="37123"/>
          <a:stretch/>
        </p:blipFill>
        <p:spPr bwMode="auto">
          <a:xfrm>
            <a:off x="0" y="4743450"/>
            <a:ext cx="8895806" cy="2114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9634" y="4681945"/>
            <a:ext cx="1750278" cy="1026524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69327" y="4898570"/>
            <a:ext cx="1931924" cy="103368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199019" y="4650378"/>
            <a:ext cx="1332410" cy="12540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040879" y="4545874"/>
            <a:ext cx="1201783" cy="1332411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739052" y="4846319"/>
            <a:ext cx="1299935" cy="11756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209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g2.labirint.ru/rcimg/aea1dbcca41f6fb8de1a38873411458b/1920x1080/books54/533000/ph_1.jpg?1563907519"/>
          <p:cNvPicPr>
            <a:picLocks noChangeAspect="1" noChangeArrowheads="1"/>
          </p:cNvPicPr>
          <p:nvPr/>
        </p:nvPicPr>
        <p:blipFill>
          <a:blip r:embed="rId2" cstate="print"/>
          <a:srcRect l="46929"/>
          <a:stretch>
            <a:fillRect/>
          </a:stretch>
        </p:blipFill>
        <p:spPr bwMode="auto">
          <a:xfrm>
            <a:off x="5721531" y="0"/>
            <a:ext cx="6470469" cy="6857999"/>
          </a:xfrm>
          <a:prstGeom prst="rect">
            <a:avLst/>
          </a:prstGeom>
          <a:noFill/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272052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" name="Picture 4" descr="https://img2.labirint.ru/rcimg/aea1dbcca41f6fb8de1a38873411458b/1920x1080/books54/533000/ph_1.jpg?1563907519"/>
          <p:cNvPicPr>
            <a:picLocks noChangeAspect="1" noChangeArrowheads="1"/>
          </p:cNvPicPr>
          <p:nvPr/>
        </p:nvPicPr>
        <p:blipFill>
          <a:blip r:embed="rId2" cstate="print"/>
          <a:srcRect l="46072"/>
          <a:stretch>
            <a:fillRect/>
          </a:stretch>
        </p:blipFill>
        <p:spPr bwMode="auto">
          <a:xfrm>
            <a:off x="5617029" y="0"/>
            <a:ext cx="6574971" cy="6857999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" name="Picture 2" descr="ÐÑÐ¾ ÑÐ»Ð¾Ð½Ð¸ÐºÐ° ~ ÐÐ¾ÑÐ·Ð¸Ñ (Ð¡ÑÐ¸ÑÐ¸ Ð´Ð»Ñ Ð´ÐµÑÐµÐ¹)"/>
          <p:cNvPicPr>
            <a:picLocks noChangeAspect="1" noChangeArrowheads="1"/>
          </p:cNvPicPr>
          <p:nvPr/>
        </p:nvPicPr>
        <p:blipFill>
          <a:blip r:embed="rId3" cstate="print"/>
          <a:srcRect t="4753" r="3202" b="4369"/>
          <a:stretch>
            <a:fillRect/>
          </a:stretch>
        </p:blipFill>
        <p:spPr bwMode="auto">
          <a:xfrm>
            <a:off x="2952206" y="1698172"/>
            <a:ext cx="5146765" cy="4585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34194" y="300446"/>
            <a:ext cx="6204857" cy="117565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Сколько у слона носов?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91839" y="809895"/>
            <a:ext cx="35792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Сколько хвостов у трех котов?</a:t>
            </a:r>
            <a:endParaRPr lang="ru-RU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7" name="Прямоугольник 6"/>
          <p:cNvSpPr/>
          <p:nvPr/>
        </p:nvSpPr>
        <p:spPr>
          <a:xfrm>
            <a:off x="3904625" y="4347202"/>
            <a:ext cx="38751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Сколько хвостов у трех котов?</a:t>
            </a:r>
            <a:endParaRPr lang="ru-RU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 descr="Ð¤Ð¾ÑÐ¾Ð³ÑÐ°ÑÐ¸Ñ ÐºÐ¾ÑÑÑ ÐÐ¾ÑÐºÐ¸ ÑÑÐ¸ Ð¶Ð¸Ð²Ð¾ÑÐ½Ð¾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3070" y="442381"/>
            <a:ext cx="6410863" cy="4006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Ð°Ð»ÐµÑ ÑÐµÐ¼ÑÑ | Ð´ÐµÑÑÐºÐ¸Ðµ ÑÑÐ¸ÑÐºÐ¸ | Nursery Songs | Finger Family | Preschool  Rhymes | Poem For Kids â Ð¡Ð¼Ð¾ÑÑÐµÑÑ Ð² Ð­ÑÐ¸Ñ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4" name="Прямоугольник 3"/>
          <p:cNvSpPr/>
          <p:nvPr/>
        </p:nvSpPr>
        <p:spPr>
          <a:xfrm>
            <a:off x="470263" y="1332410"/>
            <a:ext cx="32621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пальцев на руке?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0312" y="0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4" name="Picture 8" descr="ÑÐµÐ½Ð¾Ðº Ñ Ð±Ð°Ð±Ð¾ÑÐºÐ¾Ð¹ | ÐÐ°ÑÐ°Ð»Ð¾ÑÐº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6891" y="1638137"/>
            <a:ext cx="5042265" cy="4591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331029" y="169817"/>
            <a:ext cx="43300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ушей у собаки?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94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" name="Picture 2" descr="ÐÐ¸Ð»ÑÐ¹ Ð¼ÑÐ»ÑÑÑÐ¸Ð»ÑÐ¼ Ð¼Ð°Ð»ÐµÐ½ÑÐºÐ¸Ð¹ Ð²Ð¾Ð»Ðº ÑÐ»ÑÐ±Ð°ÐµÑÑÑ | ÐÑÐµÐ¼Ð¸ÑÐ¼ Ð²ÐµÐºÑÐ¾Ñ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358" y="2076995"/>
            <a:ext cx="4478813" cy="374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48596" y="801580"/>
            <a:ext cx="5094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лап у волка?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7890" name="Picture 2" descr="ÐºÐ°ÑÑÐ¸Ð½ÐºÐ¸ Ð¸Ð· ÑÑÑÑÐ½ÑÑ Ð¿Ð°Ð»Ð¾ÑÐµÐº"/>
          <p:cNvPicPr>
            <a:picLocks noChangeAspect="1" noChangeArrowheads="1"/>
          </p:cNvPicPr>
          <p:nvPr/>
        </p:nvPicPr>
        <p:blipFill>
          <a:blip r:embed="rId3" cstate="print"/>
          <a:srcRect b="5133"/>
          <a:stretch>
            <a:fillRect/>
          </a:stretch>
        </p:blipFill>
        <p:spPr bwMode="auto">
          <a:xfrm>
            <a:off x="2769326" y="1121095"/>
            <a:ext cx="5773781" cy="4744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fs00.infourok.ru/images/doc/161/185837/hello_html_m433445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="" xmlns:p14="http://schemas.microsoft.com/office/powerpoint/2010/main" val="205413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0312" y="0"/>
            <a:ext cx="12272312" cy="685859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" name="Picture 2" descr="http://rtplaymax.ru/img.php?aHR0cDovL2NzNzAwMy52ay5tZS9jNjE4NTI1L3Y2MTg1MjUwNTUvOGZhMi9KX2JNNjNUZjBXTS5qcGc=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2441" r="2441"/>
          <a:stretch>
            <a:fillRect/>
          </a:stretch>
        </p:blipFill>
        <p:spPr bwMode="auto">
          <a:xfrm>
            <a:off x="790413" y="250727"/>
            <a:ext cx="10647335" cy="645051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58674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8" name="Прямоугольник 7"/>
          <p:cNvSpPr/>
          <p:nvPr/>
        </p:nvSpPr>
        <p:spPr>
          <a:xfrm>
            <a:off x="1587500" y="2557220"/>
            <a:ext cx="9588500" cy="193899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Вот и сказке конец,</a:t>
            </a:r>
          </a:p>
          <a:p>
            <a:pPr algn="ct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а кто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слушал,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молодец!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 descr="ÐÑÑÐ¸-Ð»ÐµÐ±ÐµÐ´Ð¸ Â» Ð¡ÐºÐ°Ð·ÐºÐ¸ Ð¡ÑÐ¸ÑÐ¸ Ð Ð°ÑÑÐºÐ°Ð·Ñ"/>
          <p:cNvPicPr>
            <a:picLocks noChangeAspect="1" noChangeArrowheads="1"/>
          </p:cNvPicPr>
          <p:nvPr/>
        </p:nvPicPr>
        <p:blipFill>
          <a:blip r:embed="rId3" cstate="print"/>
          <a:srcRect b="6461"/>
          <a:stretch>
            <a:fillRect/>
          </a:stretch>
        </p:blipFill>
        <p:spPr bwMode="auto">
          <a:xfrm>
            <a:off x="201478" y="247972"/>
            <a:ext cx="7544795" cy="63078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759337" y="274320"/>
            <a:ext cx="4432663" cy="650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Жили-были мужик, да баба. Были у них дочка Машенька да сын Ванюшка.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Собрались раз отец с матерью в город и говорят Маше: Ну, дочка, будь умницей: никуда не уходи, береги братца. А мы вам гостинцев привезём.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Отец с матерью уехали, а дочка позабыла, что ей приказывали, посадила братца на травку под окошко, а сама побежала на улицу. Заигралась, загулялась, и позабыла про братца.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2823"/>
            <a:ext cx="12294192" cy="68708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" name="Рисунок 4" descr="krasota1_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2022" y="1699210"/>
            <a:ext cx="2712085" cy="2633736"/>
          </a:xfrm>
          <a:prstGeom prst="rect">
            <a:avLst/>
          </a:prstGeom>
        </p:spPr>
      </p:pic>
      <p:pic>
        <p:nvPicPr>
          <p:cNvPr id="6" name="Рисунок 5" descr="krasota1_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79915" y="758206"/>
            <a:ext cx="2712085" cy="2633736"/>
          </a:xfrm>
          <a:prstGeom prst="rect">
            <a:avLst/>
          </a:prstGeom>
        </p:spPr>
      </p:pic>
      <p:pic>
        <p:nvPicPr>
          <p:cNvPr id="7" name="Рисунок 6" descr="krasota1_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8602" y="2178017"/>
            <a:ext cx="2712085" cy="2633736"/>
          </a:xfrm>
          <a:prstGeom prst="rect">
            <a:avLst/>
          </a:prstGeom>
        </p:spPr>
      </p:pic>
      <p:pic>
        <p:nvPicPr>
          <p:cNvPr id="8" name="Рисунок 7" descr="krasota1_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042" y="2512818"/>
            <a:ext cx="2712085" cy="2633736"/>
          </a:xfrm>
          <a:prstGeom prst="rect">
            <a:avLst/>
          </a:prstGeom>
        </p:spPr>
      </p:pic>
      <p:pic>
        <p:nvPicPr>
          <p:cNvPr id="9" name="Рисунок 8" descr="http://bedlam.ucoz.net/_pu/0/s3964035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33" t="5733" r="63167" b="67432"/>
          <a:stretch/>
        </p:blipFill>
        <p:spPr bwMode="auto">
          <a:xfrm flipH="1">
            <a:off x="4826000" y="2933700"/>
            <a:ext cx="1079500" cy="97426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8546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68" t="61729" r="56156"/>
          <a:stretch/>
        </p:blipFill>
        <p:spPr>
          <a:xfrm>
            <a:off x="4686299" y="4133850"/>
            <a:ext cx="2543175" cy="166528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  <a:solidFill>
            <a:srgbClr val="00CCFF"/>
          </a:solidFill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" name="Picture 4" descr="http://gabtag.ru/uploads/images/balagan_limited_gusi_lebed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752" y="1910768"/>
            <a:ext cx="5605946" cy="4659849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ÐÐ¸ÑÐ¾Ð¶ÐºÐ¸ : ÐÐ°Ð±Ð¾Ñ Ð¿Ð¸ÑÐ¾Ð¶ÐºÐ¾Ð² Â«ÐÐ¾Ð»ÑÑÐ¾Ð¹Â»"/>
          <p:cNvPicPr>
            <a:picLocks noChangeAspect="1" noChangeArrowheads="1"/>
          </p:cNvPicPr>
          <p:nvPr/>
        </p:nvPicPr>
        <p:blipFill>
          <a:blip r:embed="rId5" cstate="print"/>
          <a:srcRect l="21082" t="5740" r="23109" b="1143"/>
          <a:stretch>
            <a:fillRect/>
          </a:stretch>
        </p:blipFill>
        <p:spPr bwMode="auto">
          <a:xfrm>
            <a:off x="4062549" y="3095896"/>
            <a:ext cx="1711234" cy="19071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8434" name="Picture 2" descr="1 ÑÑ. Ð¼ÑÐ»ÑÑÑÐ¸Ð»ÑÐ¼ ÐÐ¸Ð²Ð¾ÑÐ½ÑÐµ ÑÐ°ÑÐµÐ»ÐºÐ° 8 Ð´ÑÐ¹Ð¼Ð¾Ð² ÐºÐ¾ÑÑÑÐ½Ð¾Ð³Ð¾ ÑÐ°ÑÑÐ¾ÑÐ° ÐÐµÑÐ°Ð¼Ð¸ÑÐµÑÐºÐ¸Ðµ  Ð¡ÑÐ¾Ð»Ð¾Ð²ÑÐµ ÐºÐµÑÐ°Ð¼Ð¸ÑÐµÑÐºÐ¸Ðµ ÑÐ°ÑÐµÐ»ÐºÐ¸ ÐÐ¾ÑÑÐ´Ð° ÑÑÐ¾Ð»Ð¾Ð²Ð°Ñ Ð¿Ð¾ÑÑÐ´Ð° ÑÐ°Ð»Ð°Ñ Ð´Ð»Ñ ÑÐ¾ÑÑÐ°, ÑÑÑÐ¸  Ð¿Ð¾ÑÑÐ´Ð°|Ð¾Ð±ÐµÐ´ÐµÐ½Ð½ÑÐµ ÑÐ°ÑÐµÐ»ÐºÐ¸|ÐºÐµÑÐ°Ð¼Ð¸ÑÐµÑÐºÐ¸Ðµ ÑÐ°ÑÐµÐ»ÐºÐ¸|ÑÐ¶Ð¸Ð½ ÑÐ°ÑÐµÐ»ÐºÐ° - AliExpres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508" y="2412276"/>
            <a:ext cx="3213464" cy="3024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11665131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8" descr="Ð¦Ð¸ÑÑÑ 5 Ð²Ð°ÑÐµÐ»ÑÐ½ÑÐµ ÐºÐ°ÑÑÐ¸Ð½ÐºÐ¸: Ñ ÐÐ¾ÑÑÐ°Ð²ÐºÐ¾Ð¹ Ð¿Ð¾ Ð£ÐºÑÐ°Ð¸Ð½Ðµ. ÐÐ¾Ð½Ð´Ð¸ÑÐµÑÑÐºÐ¸Ð¹ Ð´ÐµÐºÐ¾Ñ Ð¾Ñ  &quot;ÐÐ½ÑÐµÑÐ½ÐµÑ-Ð¼Ð°Ð³Ð°Ð·Ð¸Ð½ ÐÐÐÐ-Ð¢ÐÐÐÐÐ&quot; - 30134089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273" y="2628320"/>
            <a:ext cx="394511" cy="585144"/>
          </a:xfrm>
          <a:prstGeom prst="rect">
            <a:avLst/>
          </a:prstGeom>
          <a:noFill/>
        </p:spPr>
      </p:pic>
      <p:pic>
        <p:nvPicPr>
          <p:cNvPr id="22" name="Picture 4" descr="Ð¦Ð¸ÑÑÐ° 2 ÐÐ°ÑÐµÐ»ÑÐ½Ð°Ñ ÐÐ°ÑÑÐ¸Ð½ÐºÐ° â Ð² ÐÐ°ÑÐµÐ³Ð¾ÑÐ¸Ð¸ &quot;ÐÐ¾Ð½Ð´Ð¸ÑÐµÑÑÐºÐ¸Ð¹ ÐÐµÐºÐ¾Ñ&quot; Ð½Ð° Bigl.ua  (301340894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72938" y="2626994"/>
            <a:ext cx="542783" cy="667393"/>
          </a:xfrm>
          <a:prstGeom prst="rect">
            <a:avLst/>
          </a:prstGeom>
          <a:noFill/>
        </p:spPr>
      </p:pic>
      <p:pic>
        <p:nvPicPr>
          <p:cNvPr id="23" name="Picture 10" descr="Ð¦Ð¸ÑÑÑ 8 ÐÐ°ÑÐµÐ»ÑÐ½ÑÐµ ÐÐ°ÑÑÐ¸Ð½ÐºÐ¸ â Ð² ÐÐ°ÑÐµÐ³Ð¾ÑÐ¸Ð¸ &quot;ÐÐ¾Ð½Ð´Ð¸ÑÐµÑÑÐºÐ¸Ð¹ ÐÐµÐºÐ¾Ñ&quot; Ð½Ð° Bigl.ua  (301340893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58983" y="3735979"/>
            <a:ext cx="509452" cy="641198"/>
          </a:xfrm>
          <a:prstGeom prst="rect">
            <a:avLst/>
          </a:prstGeom>
          <a:noFill/>
        </p:spPr>
      </p:pic>
      <p:pic>
        <p:nvPicPr>
          <p:cNvPr id="24" name="Picture 12" descr="Ð¦Ð¸ÑÑÑ 2 Ð²Ð°ÑÐµÐ»ÑÐ½ÑÐµ ÐºÐ°ÑÑÐ¸Ð½ÐºÐ¸: Ñ ÐÐ¾ÑÑÐ°Ð²ÐºÐ¾Ð¹ Ð¿Ð¾ Ð£ÐºÑÐ°Ð¸Ð½Ðµ. ÐÐ¾Ð½Ð´Ð¸ÑÐµÑÑÐºÐ¸Ð¹ Ð´ÐµÐºÐ¾Ñ Ð¾Ñ  &quot;ÐÐ½ÑÐµÑÐ½ÐµÑ-Ð¼Ð°Ð³Ð°Ð·Ð¸Ð½ ÐÐÐÐ-Ð¢ÐÐÐÐÐ&quot; - 30134088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9635" y="4396480"/>
            <a:ext cx="387348" cy="502843"/>
          </a:xfrm>
          <a:prstGeom prst="rect">
            <a:avLst/>
          </a:prstGeom>
          <a:noFill/>
        </p:spPr>
      </p:pic>
      <p:pic>
        <p:nvPicPr>
          <p:cNvPr id="25" name="Picture 16" descr="ÐÐ°ÑÐ¸ Ð³ÑÑÐ¿Ð¿Ñ Â© Ð¯ÑÐ»Ð¸-ÑÐ°Ð´ â243 Ð³.ÐÐ¸Ð½ÑÐºÐ°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6080" y="4349930"/>
            <a:ext cx="483326" cy="6461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6803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1746" name="Picture 2" descr="https://ds05.infourok.ru/uploads/ex/05c9/00070aa8-287e9bb4/img7.jpg"/>
          <p:cNvPicPr>
            <a:picLocks noChangeAspect="1" noChangeArrowheads="1"/>
          </p:cNvPicPr>
          <p:nvPr/>
        </p:nvPicPr>
        <p:blipFill>
          <a:blip r:embed="rId3" cstate="print"/>
          <a:srcRect l="10299" t="14238" r="12976" b="5919"/>
          <a:stretch>
            <a:fillRect/>
          </a:stretch>
        </p:blipFill>
        <p:spPr bwMode="auto">
          <a:xfrm>
            <a:off x="3095897" y="1750424"/>
            <a:ext cx="5669280" cy="4424804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782390" y="1"/>
            <a:ext cx="646611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Физкультминутка </a:t>
            </a:r>
          </a:p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по карточкам: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3794" name="Picture 2" descr="https://ds05.infourok.ru/uploads/ex/05c9/00070aa8-287e9bb4/img6.jpg"/>
          <p:cNvPicPr>
            <a:picLocks noChangeAspect="1" noChangeArrowheads="1"/>
          </p:cNvPicPr>
          <p:nvPr/>
        </p:nvPicPr>
        <p:blipFill>
          <a:blip r:embed="rId3" cstate="print"/>
          <a:srcRect l="10195" t="9048" r="7353" b="8612"/>
          <a:stretch>
            <a:fillRect/>
          </a:stretch>
        </p:blipFill>
        <p:spPr bwMode="auto">
          <a:xfrm>
            <a:off x="2677885" y="849087"/>
            <a:ext cx="6348549" cy="4754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34818" name="Picture 2" descr="https://ds05.infourok.ru/uploads/ex/05c9/00070aa8-287e9bb4/img5.jpg"/>
          <p:cNvPicPr>
            <a:picLocks noChangeAspect="1" noChangeArrowheads="1"/>
          </p:cNvPicPr>
          <p:nvPr/>
        </p:nvPicPr>
        <p:blipFill>
          <a:blip r:embed="rId3" cstate="print"/>
          <a:srcRect l="7896" t="5963" r="7643" b="11239"/>
          <a:stretch>
            <a:fillRect/>
          </a:stretch>
        </p:blipFill>
        <p:spPr bwMode="auto">
          <a:xfrm>
            <a:off x="2795451" y="627017"/>
            <a:ext cx="6413863" cy="4715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485" y="-276316"/>
            <a:ext cx="7431405" cy="7358380"/>
          </a:xfrm>
          <a:prstGeom prst="rect">
            <a:avLst/>
          </a:prstGeom>
          <a:noFill/>
        </p:spPr>
      </p:pic>
      <p:pic>
        <p:nvPicPr>
          <p:cNvPr id="6" name="Picture 4" descr="Apple клипа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6905" y="2220259"/>
            <a:ext cx="785495" cy="87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-250191"/>
            <a:ext cx="6438900" cy="7358380"/>
          </a:xfrm>
          <a:prstGeom prst="rect">
            <a:avLst/>
          </a:prstGeom>
          <a:noFill/>
        </p:spPr>
      </p:pic>
      <p:pic>
        <p:nvPicPr>
          <p:cNvPr id="8" name="Picture 4" descr="Apple клипа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5131" y="1570306"/>
            <a:ext cx="785495" cy="87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Apple клипа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9137" y="2753006"/>
            <a:ext cx="785495" cy="87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Apple клипа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1855" y="1024096"/>
            <a:ext cx="785495" cy="87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Группа 12"/>
          <p:cNvGrpSpPr/>
          <p:nvPr/>
        </p:nvGrpSpPr>
        <p:grpSpPr>
          <a:xfrm>
            <a:off x="4579358" y="1974465"/>
            <a:ext cx="682752" cy="1166285"/>
            <a:chOff x="0" y="0"/>
            <a:chExt cx="533400" cy="876300"/>
          </a:xfrm>
        </p:grpSpPr>
        <p:sp>
          <p:nvSpPr>
            <p:cNvPr id="14" name="Овал 13"/>
            <p:cNvSpPr/>
            <p:nvPr/>
          </p:nvSpPr>
          <p:spPr>
            <a:xfrm flipH="1" flipV="1">
              <a:off x="0" y="371475"/>
              <a:ext cx="533400" cy="504825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 rot="20469066">
              <a:off x="123825" y="209550"/>
              <a:ext cx="65520" cy="224864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 rot="2332282" flipH="1">
              <a:off x="238125" y="0"/>
              <a:ext cx="129218" cy="349660"/>
            </a:xfrm>
            <a:prstGeom prst="ellipse">
              <a:avLst/>
            </a:prstGeom>
            <a:solidFill>
              <a:srgbClr val="00B05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061200" y="5461000"/>
            <a:ext cx="698500" cy="1155700"/>
            <a:chOff x="0" y="0"/>
            <a:chExt cx="533400" cy="876300"/>
          </a:xfrm>
        </p:grpSpPr>
        <p:sp>
          <p:nvSpPr>
            <p:cNvPr id="26" name="Овал 25"/>
            <p:cNvSpPr/>
            <p:nvPr/>
          </p:nvSpPr>
          <p:spPr>
            <a:xfrm flipH="1" flipV="1">
              <a:off x="0" y="371475"/>
              <a:ext cx="533400" cy="504825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 rot="20469066">
              <a:off x="123825" y="209550"/>
              <a:ext cx="65520" cy="224864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 rot="2332282" flipH="1">
              <a:off x="238125" y="0"/>
              <a:ext cx="129218" cy="349660"/>
            </a:xfrm>
            <a:prstGeom prst="ellipse">
              <a:avLst/>
            </a:prstGeom>
            <a:solidFill>
              <a:srgbClr val="00B05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pic>
        <p:nvPicPr>
          <p:cNvPr id="7172" name="Picture 4" descr="Ð¼ÑÐ»ÑÑÑÐ¸Ð»ÑÐ¼) ÐÐ£Ð¡Ð - ÐÐÐÐÐÐ - YouTube"/>
          <p:cNvPicPr>
            <a:picLocks noChangeAspect="1" noChangeArrowheads="1"/>
          </p:cNvPicPr>
          <p:nvPr/>
        </p:nvPicPr>
        <p:blipFill>
          <a:blip r:embed="rId5" cstate="print"/>
          <a:srcRect l="29148" t="27017" r="27803"/>
          <a:stretch>
            <a:fillRect/>
          </a:stretch>
        </p:blipFill>
        <p:spPr bwMode="auto">
          <a:xfrm>
            <a:off x="8307978" y="3549491"/>
            <a:ext cx="2103120" cy="330850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939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</TotalTime>
  <Words>79</Words>
  <Application>Microsoft Office PowerPoint</Application>
  <PresentationFormat>Произвольный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Сколько у слона носов?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tu</dc:creator>
  <cp:lastModifiedBy>ГРАФ</cp:lastModifiedBy>
  <cp:revision>156</cp:revision>
  <dcterms:created xsi:type="dcterms:W3CDTF">2015-10-30T13:56:25Z</dcterms:created>
  <dcterms:modified xsi:type="dcterms:W3CDTF">2023-03-27T19:45:27Z</dcterms:modified>
</cp:coreProperties>
</file>