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371C4-B4AA-4D34-9126-ACC05AF9D148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800DE-A3E8-400A-AC8B-0FE3E925C3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371C4-B4AA-4D34-9126-ACC05AF9D148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800DE-A3E8-400A-AC8B-0FE3E925C3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371C4-B4AA-4D34-9126-ACC05AF9D148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800DE-A3E8-400A-AC8B-0FE3E925C3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371C4-B4AA-4D34-9126-ACC05AF9D148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800DE-A3E8-400A-AC8B-0FE3E925C3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371C4-B4AA-4D34-9126-ACC05AF9D148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800DE-A3E8-400A-AC8B-0FE3E925C3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371C4-B4AA-4D34-9126-ACC05AF9D148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800DE-A3E8-400A-AC8B-0FE3E925C3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371C4-B4AA-4D34-9126-ACC05AF9D148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800DE-A3E8-400A-AC8B-0FE3E925C3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371C4-B4AA-4D34-9126-ACC05AF9D148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800DE-A3E8-400A-AC8B-0FE3E925C3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371C4-B4AA-4D34-9126-ACC05AF9D148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800DE-A3E8-400A-AC8B-0FE3E925C3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371C4-B4AA-4D34-9126-ACC05AF9D148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800DE-A3E8-400A-AC8B-0FE3E925C3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371C4-B4AA-4D34-9126-ACC05AF9D148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800DE-A3E8-400A-AC8B-0FE3E925C3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371C4-B4AA-4D34-9126-ACC05AF9D148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800DE-A3E8-400A-AC8B-0FE3E925C3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аТитульный лист презентации занятия Сказочная стра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785794"/>
            <a:ext cx="8858312" cy="5143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Слайд 2 колобо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857250"/>
            <a:ext cx="8715436" cy="5143500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лайд 2 колобо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857250"/>
            <a:ext cx="8643998" cy="5143500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лайд 2 Сказочная дверь с замком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785794"/>
            <a:ext cx="8643998" cy="5143500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лайд 3аСказочная стра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857250"/>
            <a:ext cx="8572560" cy="514350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лайд 4  Засели теремо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857250"/>
            <a:ext cx="8643998" cy="5143500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лайд 5  Засели теремо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785794"/>
            <a:ext cx="8572560" cy="5143500"/>
          </a:xfrm>
          <a:prstGeom prst="rect">
            <a:avLst/>
          </a:prstGeom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лайд 6 Три медвед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857250"/>
            <a:ext cx="8715436" cy="5143500"/>
          </a:xfrm>
          <a:prstGeom prst="rect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лайд 7 Курочка ряб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857232"/>
            <a:ext cx="8715436" cy="5143500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лайд 8 Заюшкина избуш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785794"/>
            <a:ext cx="8715436" cy="5143500"/>
          </a:xfrm>
          <a:prstGeom prst="rect">
            <a:avLst/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</cp:revision>
  <dcterms:created xsi:type="dcterms:W3CDTF">2023-07-01T17:26:08Z</dcterms:created>
  <dcterms:modified xsi:type="dcterms:W3CDTF">2023-08-07T11:04:26Z</dcterms:modified>
</cp:coreProperties>
</file>