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69" r:id="rId3"/>
    <p:sldId id="257" r:id="rId4"/>
    <p:sldId id="263" r:id="rId5"/>
    <p:sldId id="264" r:id="rId6"/>
    <p:sldId id="271" r:id="rId7"/>
    <p:sldId id="262" r:id="rId8"/>
    <p:sldId id="259" r:id="rId9"/>
    <p:sldId id="260" r:id="rId10"/>
    <p:sldId id="268" r:id="rId11"/>
    <p:sldId id="273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2E99"/>
    <a:srgbClr val="66FF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B658C7-C4CE-46BA-AAAC-A2374732F064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8C07A3-6D32-4298-A373-9EE13CC29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2353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C07A3-6D32-4298-A373-9EE13CC299D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2430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EE52E-EC7E-4B6B-9169-61C34A7196D3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27687-E5B0-4FB3-BCA5-2B2B18AD71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54459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EE52E-EC7E-4B6B-9169-61C34A7196D3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27687-E5B0-4FB3-BCA5-2B2B18AD71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21394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EE52E-EC7E-4B6B-9169-61C34A7196D3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27687-E5B0-4FB3-BCA5-2B2B18AD71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8267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EE52E-EC7E-4B6B-9169-61C34A7196D3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27687-E5B0-4FB3-BCA5-2B2B18AD71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8792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EE52E-EC7E-4B6B-9169-61C34A7196D3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27687-E5B0-4FB3-BCA5-2B2B18AD71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9718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EE52E-EC7E-4B6B-9169-61C34A7196D3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27687-E5B0-4FB3-BCA5-2B2B18AD71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1008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EE52E-EC7E-4B6B-9169-61C34A7196D3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27687-E5B0-4FB3-BCA5-2B2B18AD71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24108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EE52E-EC7E-4B6B-9169-61C34A7196D3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27687-E5B0-4FB3-BCA5-2B2B18AD71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9772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EE52E-EC7E-4B6B-9169-61C34A7196D3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27687-E5B0-4FB3-BCA5-2B2B18AD71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8140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EE52E-EC7E-4B6B-9169-61C34A7196D3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27687-E5B0-4FB3-BCA5-2B2B18AD71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42712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EE52E-EC7E-4B6B-9169-61C34A7196D3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27687-E5B0-4FB3-BCA5-2B2B18AD71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17402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EE52E-EC7E-4B6B-9169-61C34A7196D3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27687-E5B0-4FB3-BCA5-2B2B18AD71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06220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3" Type="http://schemas.openxmlformats.org/officeDocument/2006/relationships/image" Target="../media/image3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34.png"/><Relationship Id="rId3" Type="http://schemas.openxmlformats.org/officeDocument/2006/relationships/image" Target="../media/image26.jpeg"/><Relationship Id="rId7" Type="http://schemas.openxmlformats.org/officeDocument/2006/relationships/image" Target="../media/image19.png"/><Relationship Id="rId12" Type="http://schemas.openxmlformats.org/officeDocument/2006/relationships/image" Target="../media/image3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2.png"/><Relationship Id="rId5" Type="http://schemas.openxmlformats.org/officeDocument/2006/relationships/image" Target="../media/image28.png"/><Relationship Id="rId10" Type="http://schemas.openxmlformats.org/officeDocument/2006/relationships/image" Target="../media/image31.png"/><Relationship Id="rId4" Type="http://schemas.openxmlformats.org/officeDocument/2006/relationships/image" Target="../media/image27.png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cdn.pixabay.com/photo/2016/11/19/00/44/handprint-1837514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255059" y="1299882"/>
            <a:ext cx="7109012" cy="39117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1" i="1" u="none" strike="noStrike" kern="1200" cap="none" spc="0" normalizeH="0" baseline="0" noProof="0" dirty="0" smtClean="0">
              <a:ln>
                <a:noFill/>
              </a:ln>
              <a:solidFill>
                <a:srgbClr val="B62E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B62E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Презентация </a:t>
            </a:r>
            <a:r>
              <a:rPr kumimoji="0" lang="ru-RU" sz="5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B62E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5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B62E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5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B62E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</a:t>
            </a:r>
            <a:r>
              <a:rPr lang="ru-RU" b="1" i="1" dirty="0" smtClean="0">
                <a:solidFill>
                  <a:srgbClr val="B62E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Части тела</a:t>
            </a:r>
            <a:r>
              <a:rPr kumimoji="0" lang="ru-RU" sz="5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B62E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</a:t>
            </a:r>
            <a:endParaRPr kumimoji="0" lang="ru-RU" sz="5400" b="1" i="1" u="none" strike="noStrike" kern="1200" cap="none" spc="0" normalizeH="0" baseline="0" noProof="0" dirty="0" smtClean="0">
              <a:ln>
                <a:noFill/>
              </a:ln>
              <a:solidFill>
                <a:srgbClr val="B62E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lvl="0" algn="ctr" defTabSz="914400">
              <a:spcBef>
                <a:spcPts val="0"/>
              </a:spcBef>
            </a:pPr>
            <a:r>
              <a:rPr kumimoji="0" lang="ru-RU" sz="5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B62E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br>
              <a:rPr kumimoji="0" lang="ru-RU" sz="5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B62E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srgbClr val="B62E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для детей </a:t>
            </a:r>
            <a:br>
              <a:rPr lang="ru-RU" sz="4000" b="1" i="1" dirty="0">
                <a:solidFill>
                  <a:srgbClr val="B62E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srgbClr val="B62E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младшей группы</a:t>
            </a:r>
            <a:br>
              <a:rPr lang="ru-RU" sz="4000" b="1" i="1" dirty="0">
                <a:solidFill>
                  <a:srgbClr val="B62E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1800" dirty="0">
              <a:solidFill>
                <a:srgbClr val="B62E99"/>
              </a:solidFill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1" i="1" u="none" strike="noStrike" kern="1200" cap="none" spc="0" normalizeH="0" baseline="0" noProof="0" dirty="0">
              <a:ln>
                <a:noFill/>
              </a:ln>
              <a:solidFill>
                <a:srgbClr val="B62E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530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071634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25395"/>
            <a:ext cx="7886700" cy="694417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rgbClr val="B62E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Мои пять чувств «Подбери картинку» </a:t>
            </a:r>
            <a:endParaRPr lang="ru-RU" sz="3200" b="1" i="1" dirty="0">
              <a:solidFill>
                <a:srgbClr val="B62E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/>
          <a:srcRect t="2630" r="78893" b="65900"/>
          <a:stretch/>
        </p:blipFill>
        <p:spPr>
          <a:xfrm>
            <a:off x="685106" y="1390836"/>
            <a:ext cx="1331913" cy="125143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0381" y="4211227"/>
            <a:ext cx="1103581" cy="1080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06023" y="5291227"/>
            <a:ext cx="1061619" cy="108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67595" y="5277941"/>
            <a:ext cx="1065854" cy="1080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863294" y="5306273"/>
            <a:ext cx="1066155" cy="1080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67428" y="5291227"/>
            <a:ext cx="1080000" cy="1080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801835" y="5306273"/>
            <a:ext cx="1070652" cy="1080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78000" y="5306969"/>
            <a:ext cx="1061295" cy="1080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655137" y="4157508"/>
            <a:ext cx="1075327" cy="1080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451586" y="5310485"/>
            <a:ext cx="1066035" cy="10800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765394" y="5291227"/>
            <a:ext cx="1061459" cy="1080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5" cstate="print"/>
          <a:srcRect t="7985"/>
          <a:stretch/>
        </p:blipFill>
        <p:spPr>
          <a:xfrm>
            <a:off x="2417124" y="1406807"/>
            <a:ext cx="1237595" cy="1245369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6" cstate="print"/>
          <a:srcRect t="8554"/>
          <a:stretch/>
        </p:blipFill>
        <p:spPr>
          <a:xfrm>
            <a:off x="4090684" y="1420892"/>
            <a:ext cx="1219306" cy="123765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704302" y="1390967"/>
            <a:ext cx="1194920" cy="124369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284570" y="1352334"/>
            <a:ext cx="1249788" cy="125588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1247837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4.07407E-6 L 0.04635 -0.233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9" y="-11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7037E-6 L 0.58645 -0.4074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23" y="-20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7 0.01481 L 0.66233 -0.4078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38" y="-21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48148E-6 L 0.18732 -0.4108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58" y="-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95 0.01597 L -0.11962 -0.4055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37" y="-2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15 0.00324 L -0.4151 -0.2090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63" y="-10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7037E-6 L -0.19132 -0.0372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66" y="-1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226 0.13935 L 0.19462 -0.1835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18" y="-16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7037E-6 L -0.28021 -0.21551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10" y="-10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6 L -0.58177 -0.2048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97" y="-1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183" y="-297"/>
            <a:ext cx="9071634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25395"/>
            <a:ext cx="7886700" cy="1042148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rgbClr val="B62E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Мои пять чувств «Подбери картинку»</a:t>
            </a:r>
            <a:br>
              <a:rPr lang="ru-RU" sz="3200" b="1" i="1" dirty="0" smtClean="0">
                <a:solidFill>
                  <a:srgbClr val="B62E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(Проверь себя)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5515" y="1791154"/>
            <a:ext cx="7134225" cy="4495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987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183" y="-297"/>
            <a:ext cx="9071634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197630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rgbClr val="B62E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Закончи предложение</a:t>
            </a:r>
            <a:endParaRPr lang="ru-RU" sz="3200" b="1" i="1" dirty="0">
              <a:solidFill>
                <a:srgbClr val="B62E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0250" y="1385889"/>
            <a:ext cx="78867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Ногами я…..</a:t>
            </a:r>
          </a:p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Руками я…..</a:t>
            </a:r>
          </a:p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Глазами я….</a:t>
            </a:r>
          </a:p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Ртом я………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Ушами я……</a:t>
            </a:r>
          </a:p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Носом я……</a:t>
            </a:r>
          </a:p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Зубами я….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62696" y="1533767"/>
            <a:ext cx="4852654" cy="45978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6428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cdn.pixabay.com/photo/2016/11/19/00/44/handprint-1837514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511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59828" y="576092"/>
            <a:ext cx="5824344" cy="55989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9723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cdn.pixabay.com/photo/2016/11/19/00/44/handprint-1837514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61754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362635" y="1395640"/>
            <a:ext cx="6436659" cy="348116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solidFill>
                  <a:srgbClr val="B62E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</a:t>
            </a:r>
            <a:br>
              <a:rPr lang="ru-RU" sz="4000" b="1" i="1" dirty="0" smtClean="0">
                <a:solidFill>
                  <a:srgbClr val="B62E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rgbClr val="B62E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</a:t>
            </a:r>
            <a:br>
              <a:rPr lang="ru-RU" sz="4000" b="1" i="1" dirty="0" smtClean="0">
                <a:solidFill>
                  <a:srgbClr val="B62E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rgbClr val="B62E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помощники</a:t>
            </a:r>
            <a:endParaRPr lang="ru-RU" sz="4000" b="1" i="1" dirty="0">
              <a:solidFill>
                <a:srgbClr val="B62E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786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012" y="-594"/>
            <a:ext cx="9071634" cy="685859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16427" y="750297"/>
            <a:ext cx="44667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ночь два оконца сами закрываются,</a:t>
            </a:r>
            <a:b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 с восходом солнца сами открываются. </a:t>
            </a:r>
          </a:p>
          <a:p>
            <a:pPr algn="r"/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Веки и глаза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</a:t>
            </a:r>
            <a:endParaRPr lang="ru-RU" sz="2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83461" y="4404687"/>
            <a:ext cx="36503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Оля ядрышки грызет,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Падают скорлупки.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для этого нужны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Нашей Оле: </a:t>
            </a:r>
          </a:p>
          <a:p>
            <a:pPr algn="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(Зубы)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16427" y="2782372"/>
            <a:ext cx="3624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Что за обедом всего нужнее? </a:t>
            </a:r>
          </a:p>
          <a:p>
            <a:pPr algn="r"/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Рот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</a:t>
            </a:r>
            <a:endParaRPr lang="ru-RU" sz="2800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56501" y="730945"/>
            <a:ext cx="2574699" cy="188536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60626" y="2846850"/>
            <a:ext cx="2166447" cy="155783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 cstate="print"/>
          <a:srcRect b="16913"/>
          <a:stretch/>
        </p:blipFill>
        <p:spPr>
          <a:xfrm>
            <a:off x="5842095" y="4824783"/>
            <a:ext cx="2489105" cy="16131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8297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594"/>
            <a:ext cx="9071634" cy="685859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99558" y="3739484"/>
            <a:ext cx="343625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Ими всё мы слушать можем,</a:t>
            </a:r>
          </a:p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Слух у нас отличный! </a:t>
            </a:r>
          </a:p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 подслушивать негоже, </a:t>
            </a:r>
          </a:p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 неприлично…</a:t>
            </a:r>
          </a:p>
          <a:p>
            <a:pPr algn="r"/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(Уши)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99558" y="1130781"/>
            <a:ext cx="343625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Вот гора, а у горы –</a:t>
            </a:r>
            <a:b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Две глубокие норы.</a:t>
            </a:r>
            <a:b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этих норах воздух бродит</a:t>
            </a:r>
            <a:b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 заходит, то выходит. </a:t>
            </a:r>
          </a:p>
          <a:p>
            <a:pPr algn="r"/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Нос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</a:t>
            </a:r>
            <a:endParaRPr lang="ru-RU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49371" y="775771"/>
            <a:ext cx="3499757" cy="218734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print"/>
          <a:srcRect b="7763"/>
          <a:stretch/>
        </p:blipFill>
        <p:spPr>
          <a:xfrm>
            <a:off x="6011010" y="3564016"/>
            <a:ext cx="1585431" cy="22562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95123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183" y="-297"/>
            <a:ext cx="9071634" cy="685859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23256" y="4986498"/>
            <a:ext cx="40567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Всю жизнь друг друга догоняют,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обогнать не могут.</a:t>
            </a:r>
          </a:p>
          <a:p>
            <a:pPr algn="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(Ноги)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23257" y="780557"/>
            <a:ext cx="376645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Они без дела не бывают- </a:t>
            </a:r>
          </a:p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Рисуют, пишут, вышивают </a:t>
            </a:r>
          </a:p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Они без дела не сидят, </a:t>
            </a:r>
          </a:p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иногда они шалят… </a:t>
            </a:r>
          </a:p>
          <a:p>
            <a:pPr algn="r"/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(Руки)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23257" y="2728316"/>
            <a:ext cx="405674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Пятерка братьев неразлучна,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 вместе никогда не скучно.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работают пером,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Пилою, ложкой, топором.</a:t>
            </a:r>
          </a:p>
          <a:p>
            <a:pPr algn="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(Пальцы)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73041" y="621581"/>
            <a:ext cx="2351445" cy="16695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l="22952" r="17619" b="18996"/>
          <a:stretch/>
        </p:blipFill>
        <p:spPr>
          <a:xfrm>
            <a:off x="5773040" y="2728316"/>
            <a:ext cx="2195301" cy="17348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0000" flipV="1">
            <a:off x="5773040" y="4754524"/>
            <a:ext cx="2499348" cy="15904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7568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1" y="-297"/>
            <a:ext cx="9065538" cy="6858594"/>
          </a:xfrm>
          <a:prstGeom prst="rect">
            <a:avLst/>
          </a:prstGeom>
        </p:spPr>
      </p:pic>
      <p:pic>
        <p:nvPicPr>
          <p:cNvPr id="3076" name="Picture 4" descr="https://cf2.ppt-online.org/files2/slide/p/Pe8CKNMGVZJg25BmdE9yrRsbiWzcL01kDhHtXuAYF/slide-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695" t="44394" r="8611" b="26588"/>
          <a:stretch/>
        </p:blipFill>
        <p:spPr bwMode="auto">
          <a:xfrm>
            <a:off x="1807028" y="3429000"/>
            <a:ext cx="5529943" cy="28302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90057" y="421690"/>
            <a:ext cx="45865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5400" b="1" i="1" dirty="0" smtClean="0">
              <a:solidFill>
                <a:srgbClr val="66FF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b="1" i="1" dirty="0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54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5400" b="1" i="1" dirty="0" smtClean="0">
                <a:solidFill>
                  <a:srgbClr val="B62E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</a:p>
          <a:p>
            <a:pPr algn="ctr"/>
            <a:r>
              <a:rPr lang="ru-RU" sz="5400" b="1" i="1" dirty="0" smtClean="0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54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54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ё</a:t>
            </a:r>
            <a: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5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5400" b="1" i="1" dirty="0" smtClean="0">
                <a:solidFill>
                  <a:srgbClr val="B62E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5400" b="1" i="1" dirty="0">
              <a:solidFill>
                <a:srgbClr val="B62E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416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62" y="2243"/>
            <a:ext cx="9065538" cy="6858594"/>
          </a:xfrm>
          <a:prstGeom prst="rect">
            <a:avLst/>
          </a:prstGeom>
        </p:spPr>
      </p:pic>
      <p:pic>
        <p:nvPicPr>
          <p:cNvPr id="1026" name="Picture 2" descr="https://cf2.ppt-online.org/files2/slide/p/Pe8CKNMGVZJg25BmdE9yrRsbiWzcL01kDhHtXuAYF/slide-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657" b="17688"/>
          <a:stretch/>
        </p:blipFill>
        <p:spPr bwMode="auto">
          <a:xfrm>
            <a:off x="472324" y="522511"/>
            <a:ext cx="5702704" cy="576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68780" y="367750"/>
            <a:ext cx="1274174" cy="12193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62243" y="410426"/>
            <a:ext cx="1377815" cy="11339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30940" y="1503997"/>
            <a:ext cx="1281340" cy="11840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53328" y="1620429"/>
            <a:ext cx="1237595" cy="12071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14063" y="2732707"/>
            <a:ext cx="1274174" cy="12802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608739" y="2824724"/>
            <a:ext cx="1194255" cy="118825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175028" y="4057592"/>
            <a:ext cx="1152244" cy="119492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658238" y="3967851"/>
            <a:ext cx="1170533" cy="124369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206237" y="5252512"/>
            <a:ext cx="1231499" cy="120711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675644" y="5250646"/>
            <a:ext cx="1146147" cy="11583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37211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59259E-6 L -0.29271 0.0347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35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59259E-6 L -0.62257 0.0414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128" y="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4.44444E-6 L -0.77153 0.0157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576" y="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33333E-6 L -0.1302 -0.1516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10" y="-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7 L -0.77205 3.7037E-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61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7037E-6 L -0.13368 -0.1835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84" y="-9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96296E-6 L -0.2967 -0.0039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44444E-6 L -0.61667 0.3590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33" y="17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81481E-6 L -0.62066 -0.02848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42" y="-1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022E-16 L -0.29566 -0.0266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92" y="-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1" y="-297"/>
            <a:ext cx="9065538" cy="6858594"/>
          </a:xfrm>
          <a:prstGeom prst="rect">
            <a:avLst/>
          </a:prstGeom>
        </p:spPr>
      </p:pic>
      <p:pic>
        <p:nvPicPr>
          <p:cNvPr id="2050" name="Picture 2" descr="https://cf2.ppt-online.org/files2/slide/p/Pe8CKNMGVZJg25BmdE9yrRsbiWzcL01kDhHtXuAYF/slide-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86" b="22718"/>
          <a:stretch/>
        </p:blipFill>
        <p:spPr bwMode="auto">
          <a:xfrm>
            <a:off x="445907" y="549000"/>
            <a:ext cx="5707205" cy="576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5897" y="413271"/>
            <a:ext cx="1372592" cy="11374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07434" y="410611"/>
            <a:ext cx="1201016" cy="12619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60334" y="1564996"/>
            <a:ext cx="1188823" cy="11766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07434" y="1629527"/>
            <a:ext cx="1237595" cy="12071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211389" y="2708095"/>
            <a:ext cx="1237768" cy="12436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479922" y="2836640"/>
            <a:ext cx="1212245" cy="121224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327468" y="3966629"/>
            <a:ext cx="1152462" cy="119426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509698" y="4027070"/>
            <a:ext cx="1170643" cy="124268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340246" y="5175733"/>
            <a:ext cx="1230614" cy="12070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521590" y="5247304"/>
            <a:ext cx="1146858" cy="115793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7598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85185E-6 L -0.27864 0.0143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41" y="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44444E-6 L -0.63594 0.032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806" y="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96296E-6 L -0.77605 0.008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802" y="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85185E-6 L -0.7684 -0.0034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20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33333E-6 L -0.13577 -0.1546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88" y="-7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7.40741E-7 L -0.14548 -0.1671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74" y="-8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22222E-6 L -0.27413 -0.0201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15" y="-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-0.00509 L -0.6335 0.3555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28" y="18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59259E-6 L -0.64306 -0.0099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153" y="-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96296E-6 L -0.27882 -0.02223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41" y="-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169</Words>
  <Application>Microsoft Office PowerPoint</Application>
  <PresentationFormat>Экран (4:3)</PresentationFormat>
  <Paragraphs>53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Загадки наши  помощники</vt:lpstr>
      <vt:lpstr>Слайд 4</vt:lpstr>
      <vt:lpstr>Слайд 5</vt:lpstr>
      <vt:lpstr>Слайд 6</vt:lpstr>
      <vt:lpstr>Слайд 7</vt:lpstr>
      <vt:lpstr>Слайд 8</vt:lpstr>
      <vt:lpstr>Слайд 9</vt:lpstr>
      <vt:lpstr>Мои пять чувств «Подбери картинку» </vt:lpstr>
      <vt:lpstr>Мои пять чувств «Подбери картинку» (Проверь себя)</vt:lpstr>
      <vt:lpstr>Закончи предложение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Кашина</dc:creator>
  <cp:lastModifiedBy>ЛАРИСА</cp:lastModifiedBy>
  <cp:revision>30</cp:revision>
  <dcterms:created xsi:type="dcterms:W3CDTF">2020-06-07T14:50:57Z</dcterms:created>
  <dcterms:modified xsi:type="dcterms:W3CDTF">2024-01-19T17:45:24Z</dcterms:modified>
</cp:coreProperties>
</file>